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4"/>
    <p:sldMasterId id="2147483660" r:id="rId5"/>
  </p:sldMasterIdLst>
  <p:notesMasterIdLst>
    <p:notesMasterId r:id="rId96"/>
  </p:notesMasterIdLst>
  <p:handoutMasterIdLst>
    <p:handoutMasterId r:id="rId97"/>
  </p:handoutMasterIdLst>
  <p:sldIdLst>
    <p:sldId id="259" r:id="rId6"/>
    <p:sldId id="1256" r:id="rId7"/>
    <p:sldId id="1191" r:id="rId8"/>
    <p:sldId id="1629" r:id="rId9"/>
    <p:sldId id="1289" r:id="rId10"/>
    <p:sldId id="1194" r:id="rId11"/>
    <p:sldId id="1615" r:id="rId12"/>
    <p:sldId id="1614" r:id="rId13"/>
    <p:sldId id="1628" r:id="rId14"/>
    <p:sldId id="1337" r:id="rId15"/>
    <p:sldId id="1261" r:id="rId16"/>
    <p:sldId id="1228" r:id="rId17"/>
    <p:sldId id="1229" r:id="rId18"/>
    <p:sldId id="1226" r:id="rId19"/>
    <p:sldId id="1260" r:id="rId20"/>
    <p:sldId id="1359" r:id="rId21"/>
    <p:sldId id="1264" r:id="rId22"/>
    <p:sldId id="1263" r:id="rId23"/>
    <p:sldId id="1625" r:id="rId24"/>
    <p:sldId id="1265" r:id="rId25"/>
    <p:sldId id="1230" r:id="rId26"/>
    <p:sldId id="1638" r:id="rId27"/>
    <p:sldId id="1623" r:id="rId28"/>
    <p:sldId id="1624" r:id="rId29"/>
    <p:sldId id="1622" r:id="rId30"/>
    <p:sldId id="1621" r:id="rId31"/>
    <p:sldId id="1620" r:id="rId32"/>
    <p:sldId id="1619" r:id="rId33"/>
    <p:sldId id="1617" r:id="rId34"/>
    <p:sldId id="1616" r:id="rId35"/>
    <p:sldId id="1609" r:id="rId36"/>
    <p:sldId id="1608" r:id="rId37"/>
    <p:sldId id="1604" r:id="rId38"/>
    <p:sldId id="1603" r:id="rId39"/>
    <p:sldId id="1606" r:id="rId40"/>
    <p:sldId id="1607" r:id="rId41"/>
    <p:sldId id="1602" r:id="rId42"/>
    <p:sldId id="1626" r:id="rId43"/>
    <p:sldId id="1627" r:id="rId44"/>
    <p:sldId id="1611" r:id="rId45"/>
    <p:sldId id="1193" r:id="rId46"/>
    <p:sldId id="1195" r:id="rId47"/>
    <p:sldId id="1253" r:id="rId48"/>
    <p:sldId id="1197" r:id="rId49"/>
    <p:sldId id="1198" r:id="rId50"/>
    <p:sldId id="1199" r:id="rId51"/>
    <p:sldId id="1201" r:id="rId52"/>
    <p:sldId id="1200" r:id="rId53"/>
    <p:sldId id="1252" r:id="rId54"/>
    <p:sldId id="1202" r:id="rId55"/>
    <p:sldId id="1398" r:id="rId56"/>
    <p:sldId id="1414" r:id="rId57"/>
    <p:sldId id="1449" r:id="rId58"/>
    <p:sldId id="1437" r:id="rId59"/>
    <p:sldId id="1438" r:id="rId60"/>
    <p:sldId id="1447" r:id="rId61"/>
    <p:sldId id="1565" r:id="rId62"/>
    <p:sldId id="1418" r:id="rId63"/>
    <p:sldId id="1453" r:id="rId64"/>
    <p:sldId id="1588" r:id="rId65"/>
    <p:sldId id="1582" r:id="rId66"/>
    <p:sldId id="1583" r:id="rId67"/>
    <p:sldId id="1584" r:id="rId68"/>
    <p:sldId id="1563" r:id="rId69"/>
    <p:sldId id="1564" r:id="rId70"/>
    <p:sldId id="1585" r:id="rId71"/>
    <p:sldId id="1495" r:id="rId72"/>
    <p:sldId id="1402" r:id="rId73"/>
    <p:sldId id="1496" r:id="rId74"/>
    <p:sldId id="1561" r:id="rId75"/>
    <p:sldId id="1405" r:id="rId76"/>
    <p:sldId id="1382" r:id="rId77"/>
    <p:sldId id="1497" r:id="rId78"/>
    <p:sldId id="1586" r:id="rId79"/>
    <p:sldId id="1370" r:id="rId80"/>
    <p:sldId id="1498" r:id="rId81"/>
    <p:sldId id="1371" r:id="rId82"/>
    <p:sldId id="1543" r:id="rId83"/>
    <p:sldId id="1544" r:id="rId84"/>
    <p:sldId id="1545" r:id="rId85"/>
    <p:sldId id="1546" r:id="rId86"/>
    <p:sldId id="1489" r:id="rId87"/>
    <p:sldId id="1426" r:id="rId88"/>
    <p:sldId id="1425" r:id="rId89"/>
    <p:sldId id="1417" r:id="rId90"/>
    <p:sldId id="1274" r:id="rId91"/>
    <p:sldId id="1210" r:id="rId92"/>
    <p:sldId id="1217" r:id="rId93"/>
    <p:sldId id="1236" r:id="rId94"/>
    <p:sldId id="1346" r:id="rId9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A325E-C009-4A46-944D-41A62BEA31F9}" v="21" dt="2022-12-19T03:56:32.0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93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S::teohteiktoe@tssglobalsingapore.onmicrosoft.com::04285961-8f1d-4dac-83a4-2cd896b4506a" providerId="AD" clId="Web-{667221C5-B7C6-4A20-789A-429463BC914F}"/>
    <pc:docChg chg="addSld delSld">
      <pc:chgData name="Teoh Teik Toe" userId="S::teohteiktoe@tssglobalsingapore.onmicrosoft.com::04285961-8f1d-4dac-83a4-2cd896b4506a" providerId="AD" clId="Web-{667221C5-B7C6-4A20-789A-429463BC914F}" dt="2022-11-06T05:15:56.250" v="14"/>
      <pc:docMkLst>
        <pc:docMk/>
      </pc:docMkLst>
      <pc:sldChg chg="del">
        <pc:chgData name="Teoh Teik Toe" userId="S::teohteiktoe@tssglobalsingapore.onmicrosoft.com::04285961-8f1d-4dac-83a4-2cd896b4506a" providerId="AD" clId="Web-{667221C5-B7C6-4A20-789A-429463BC914F}" dt="2022-11-06T05:15:56.250" v="14"/>
        <pc:sldMkLst>
          <pc:docMk/>
          <pc:sldMk cId="3021120890" sldId="1593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54.734" v="13"/>
        <pc:sldMkLst>
          <pc:docMk/>
          <pc:sldMk cId="1329988322" sldId="1594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53.797" v="12"/>
        <pc:sldMkLst>
          <pc:docMk/>
          <pc:sldMk cId="59615383" sldId="1595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52.969" v="11"/>
        <pc:sldMkLst>
          <pc:docMk/>
          <pc:sldMk cId="1482240251" sldId="1596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51.703" v="10"/>
        <pc:sldMkLst>
          <pc:docMk/>
          <pc:sldMk cId="1476129678" sldId="1597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50.656" v="9"/>
        <pc:sldMkLst>
          <pc:docMk/>
          <pc:sldMk cId="3199623153" sldId="1598"/>
        </pc:sldMkLst>
      </pc:sldChg>
      <pc:sldChg chg="del">
        <pc:chgData name="Teoh Teik Toe" userId="S::teohteiktoe@tssglobalsingapore.onmicrosoft.com::04285961-8f1d-4dac-83a4-2cd896b4506a" providerId="AD" clId="Web-{667221C5-B7C6-4A20-789A-429463BC914F}" dt="2022-11-06T05:15:49.656" v="8"/>
        <pc:sldMkLst>
          <pc:docMk/>
          <pc:sldMk cId="547500437" sldId="1599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281" v="0"/>
        <pc:sldMkLst>
          <pc:docMk/>
          <pc:sldMk cId="2730525089" sldId="1616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390" v="1"/>
        <pc:sldMkLst>
          <pc:docMk/>
          <pc:sldMk cId="3501961225" sldId="1617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453" v="2"/>
        <pc:sldMkLst>
          <pc:docMk/>
          <pc:sldMk cId="3322548147" sldId="1618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531" v="3"/>
        <pc:sldMkLst>
          <pc:docMk/>
          <pc:sldMk cId="229685962" sldId="1619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640" v="4"/>
        <pc:sldMkLst>
          <pc:docMk/>
          <pc:sldMk cId="3070255402" sldId="1620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734" v="5"/>
        <pc:sldMkLst>
          <pc:docMk/>
          <pc:sldMk cId="4243480958" sldId="1621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812" v="6"/>
        <pc:sldMkLst>
          <pc:docMk/>
          <pc:sldMk cId="3050283955" sldId="1622"/>
        </pc:sldMkLst>
      </pc:sldChg>
      <pc:sldChg chg="add">
        <pc:chgData name="Teoh Teik Toe" userId="S::teohteiktoe@tssglobalsingapore.onmicrosoft.com::04285961-8f1d-4dac-83a4-2cd896b4506a" providerId="AD" clId="Web-{667221C5-B7C6-4A20-789A-429463BC914F}" dt="2022-11-06T05:15:41.921" v="7"/>
        <pc:sldMkLst>
          <pc:docMk/>
          <pc:sldMk cId="2641976700" sldId="1623"/>
        </pc:sldMkLst>
      </pc:sldChg>
    </pc:docChg>
  </pc:docChgLst>
  <pc:docChgLst>
    <pc:chgData name="Teoh Teik Toe" userId="04285961-8f1d-4dac-83a4-2cd896b4506a" providerId="ADAL" clId="{909A325E-C009-4A46-944D-41A62BEA31F9}"/>
    <pc:docChg chg="undo custSel addSld delSld modSld sldOrd">
      <pc:chgData name="Teoh Teik Toe" userId="04285961-8f1d-4dac-83a4-2cd896b4506a" providerId="ADAL" clId="{909A325E-C009-4A46-944D-41A62BEA31F9}" dt="2022-12-21T04:38:38.585" v="930" actId="14100"/>
      <pc:docMkLst>
        <pc:docMk/>
      </pc:docMkLst>
      <pc:sldChg chg="modSp mod">
        <pc:chgData name="Teoh Teik Toe" userId="04285961-8f1d-4dac-83a4-2cd896b4506a" providerId="ADAL" clId="{909A325E-C009-4A46-944D-41A62BEA31F9}" dt="2022-12-19T03:41:36.646" v="881" actId="20577"/>
        <pc:sldMkLst>
          <pc:docMk/>
          <pc:sldMk cId="2722029496" sldId="1191"/>
        </pc:sldMkLst>
        <pc:spChg chg="mod">
          <ac:chgData name="Teoh Teik Toe" userId="04285961-8f1d-4dac-83a4-2cd896b4506a" providerId="ADAL" clId="{909A325E-C009-4A46-944D-41A62BEA31F9}" dt="2022-12-19T03:41:36.646" v="881" actId="20577"/>
          <ac:spMkLst>
            <pc:docMk/>
            <pc:sldMk cId="2722029496" sldId="1191"/>
            <ac:spMk id="3" creationId="{4565E510-2CAB-4EC1-B4DD-E98EF098F0FF}"/>
          </ac:spMkLst>
        </pc:spChg>
      </pc:sldChg>
      <pc:sldChg chg="del">
        <pc:chgData name="Teoh Teik Toe" userId="04285961-8f1d-4dac-83a4-2cd896b4506a" providerId="ADAL" clId="{909A325E-C009-4A46-944D-41A62BEA31F9}" dt="2022-12-19T02:34:27.489" v="496" actId="47"/>
        <pc:sldMkLst>
          <pc:docMk/>
          <pc:sldMk cId="3574946403" sldId="1196"/>
        </pc:sldMkLst>
      </pc:sldChg>
      <pc:sldChg chg="modSp mod">
        <pc:chgData name="Teoh Teik Toe" userId="04285961-8f1d-4dac-83a4-2cd896b4506a" providerId="ADAL" clId="{909A325E-C009-4A46-944D-41A62BEA31F9}" dt="2022-12-19T03:40:43.342" v="847" actId="20577"/>
        <pc:sldMkLst>
          <pc:docMk/>
          <pc:sldMk cId="1575581170" sldId="1226"/>
        </pc:sldMkLst>
        <pc:spChg chg="mod">
          <ac:chgData name="Teoh Teik Toe" userId="04285961-8f1d-4dac-83a4-2cd896b4506a" providerId="ADAL" clId="{909A325E-C009-4A46-944D-41A62BEA31F9}" dt="2022-12-19T03:40:43.342" v="847" actId="20577"/>
          <ac:spMkLst>
            <pc:docMk/>
            <pc:sldMk cId="1575581170" sldId="1226"/>
            <ac:spMk id="2" creationId="{7380F680-470F-458D-AF70-961B4B378056}"/>
          </ac:spMkLst>
        </pc:spChg>
      </pc:sldChg>
      <pc:sldChg chg="del">
        <pc:chgData name="Teoh Teik Toe" userId="04285961-8f1d-4dac-83a4-2cd896b4506a" providerId="ADAL" clId="{909A325E-C009-4A46-944D-41A62BEA31F9}" dt="2022-12-19T03:33:36.614" v="754" actId="2696"/>
        <pc:sldMkLst>
          <pc:docMk/>
          <pc:sldMk cId="1228222374" sldId="1228"/>
        </pc:sldMkLst>
      </pc:sldChg>
      <pc:sldChg chg="add">
        <pc:chgData name="Teoh Teik Toe" userId="04285961-8f1d-4dac-83a4-2cd896b4506a" providerId="ADAL" clId="{909A325E-C009-4A46-944D-41A62BEA31F9}" dt="2022-12-19T03:33:49.904" v="755"/>
        <pc:sldMkLst>
          <pc:docMk/>
          <pc:sldMk cId="1836400198" sldId="1228"/>
        </pc:sldMkLst>
      </pc:sldChg>
      <pc:sldChg chg="del">
        <pc:chgData name="Teoh Teik Toe" userId="04285961-8f1d-4dac-83a4-2cd896b4506a" providerId="ADAL" clId="{909A325E-C009-4A46-944D-41A62BEA31F9}" dt="2022-12-19T03:33:36.614" v="754" actId="2696"/>
        <pc:sldMkLst>
          <pc:docMk/>
          <pc:sldMk cId="2396433789" sldId="1229"/>
        </pc:sldMkLst>
      </pc:sldChg>
      <pc:sldChg chg="add">
        <pc:chgData name="Teoh Teik Toe" userId="04285961-8f1d-4dac-83a4-2cd896b4506a" providerId="ADAL" clId="{909A325E-C009-4A46-944D-41A62BEA31F9}" dt="2022-12-19T03:33:49.904" v="755"/>
        <pc:sldMkLst>
          <pc:docMk/>
          <pc:sldMk cId="3467812525" sldId="1229"/>
        </pc:sldMkLst>
      </pc:sldChg>
      <pc:sldChg chg="addSp modSp mod">
        <pc:chgData name="Teoh Teik Toe" userId="04285961-8f1d-4dac-83a4-2cd896b4506a" providerId="ADAL" clId="{909A325E-C009-4A46-944D-41A62BEA31F9}" dt="2022-12-17T06:07:21.037" v="27" actId="1076"/>
        <pc:sldMkLst>
          <pc:docMk/>
          <pc:sldMk cId="295585304" sldId="1230"/>
        </pc:sldMkLst>
        <pc:spChg chg="add mod">
          <ac:chgData name="Teoh Teik Toe" userId="04285961-8f1d-4dac-83a4-2cd896b4506a" providerId="ADAL" clId="{909A325E-C009-4A46-944D-41A62BEA31F9}" dt="2022-12-17T06:07:18.583" v="26" actId="1076"/>
          <ac:spMkLst>
            <pc:docMk/>
            <pc:sldMk cId="295585304" sldId="1230"/>
            <ac:spMk id="6" creationId="{36D6FC26-E009-A31A-53AA-625C37DDEA9E}"/>
          </ac:spMkLst>
        </pc:spChg>
        <pc:picChg chg="mod">
          <ac:chgData name="Teoh Teik Toe" userId="04285961-8f1d-4dac-83a4-2cd896b4506a" providerId="ADAL" clId="{909A325E-C009-4A46-944D-41A62BEA31F9}" dt="2022-12-17T06:07:21.037" v="27" actId="1076"/>
          <ac:picMkLst>
            <pc:docMk/>
            <pc:sldMk cId="295585304" sldId="1230"/>
            <ac:picMk id="5" creationId="{3ED5AD84-B012-4B69-993D-36CB6B7B9B50}"/>
          </ac:picMkLst>
        </pc:picChg>
      </pc:sldChg>
      <pc:sldChg chg="ord">
        <pc:chgData name="Teoh Teik Toe" userId="04285961-8f1d-4dac-83a4-2cd896b4506a" providerId="ADAL" clId="{909A325E-C009-4A46-944D-41A62BEA31F9}" dt="2022-12-19T03:41:14.965" v="859"/>
        <pc:sldMkLst>
          <pc:docMk/>
          <pc:sldMk cId="547364734" sldId="1260"/>
        </pc:sldMkLst>
      </pc:sldChg>
      <pc:sldChg chg="del">
        <pc:chgData name="Teoh Teik Toe" userId="04285961-8f1d-4dac-83a4-2cd896b4506a" providerId="ADAL" clId="{909A325E-C009-4A46-944D-41A62BEA31F9}" dt="2022-12-19T03:33:36.614" v="754" actId="2696"/>
        <pc:sldMkLst>
          <pc:docMk/>
          <pc:sldMk cId="744895898" sldId="1261"/>
        </pc:sldMkLst>
      </pc:sldChg>
      <pc:sldChg chg="add">
        <pc:chgData name="Teoh Teik Toe" userId="04285961-8f1d-4dac-83a4-2cd896b4506a" providerId="ADAL" clId="{909A325E-C009-4A46-944D-41A62BEA31F9}" dt="2022-12-19T03:33:49.904" v="755"/>
        <pc:sldMkLst>
          <pc:docMk/>
          <pc:sldMk cId="2526587124" sldId="1261"/>
        </pc:sldMkLst>
      </pc:sldChg>
      <pc:sldChg chg="delSp modSp mod">
        <pc:chgData name="Teoh Teik Toe" userId="04285961-8f1d-4dac-83a4-2cd896b4506a" providerId="ADAL" clId="{909A325E-C009-4A46-944D-41A62BEA31F9}" dt="2022-12-17T06:06:44.733" v="24" actId="20577"/>
        <pc:sldMkLst>
          <pc:docMk/>
          <pc:sldMk cId="1290226079" sldId="1265"/>
        </pc:sldMkLst>
        <pc:spChg chg="mod">
          <ac:chgData name="Teoh Teik Toe" userId="04285961-8f1d-4dac-83a4-2cd896b4506a" providerId="ADAL" clId="{909A325E-C009-4A46-944D-41A62BEA31F9}" dt="2022-12-17T06:06:44.733" v="24" actId="20577"/>
          <ac:spMkLst>
            <pc:docMk/>
            <pc:sldMk cId="1290226079" sldId="1265"/>
            <ac:spMk id="3" creationId="{8B5EDD89-468B-4F95-ABDB-FCA1C3609A45}"/>
          </ac:spMkLst>
        </pc:spChg>
        <pc:picChg chg="del">
          <ac:chgData name="Teoh Teik Toe" userId="04285961-8f1d-4dac-83a4-2cd896b4506a" providerId="ADAL" clId="{909A325E-C009-4A46-944D-41A62BEA31F9}" dt="2022-12-17T06:06:36.723" v="23" actId="478"/>
          <ac:picMkLst>
            <pc:docMk/>
            <pc:sldMk cId="1290226079" sldId="1265"/>
            <ac:picMk id="5" creationId="{6E63402A-BCC7-4C32-A737-140719A871BF}"/>
          </ac:picMkLst>
        </pc:picChg>
      </pc:sldChg>
      <pc:sldChg chg="del">
        <pc:chgData name="Teoh Teik Toe" userId="04285961-8f1d-4dac-83a4-2cd896b4506a" providerId="ADAL" clId="{909A325E-C009-4A46-944D-41A62BEA31F9}" dt="2022-12-19T02:34:10.602" v="495" actId="47"/>
        <pc:sldMkLst>
          <pc:docMk/>
          <pc:sldMk cId="1839214051" sldId="1332"/>
        </pc:sldMkLst>
      </pc:sldChg>
      <pc:sldChg chg="add">
        <pc:chgData name="Teoh Teik Toe" userId="04285961-8f1d-4dac-83a4-2cd896b4506a" providerId="ADAL" clId="{909A325E-C009-4A46-944D-41A62BEA31F9}" dt="2022-12-19T03:34:51.440" v="784"/>
        <pc:sldMkLst>
          <pc:docMk/>
          <pc:sldMk cId="954112966" sldId="1337"/>
        </pc:sldMkLst>
      </pc:sldChg>
      <pc:sldChg chg="del">
        <pc:chgData name="Teoh Teik Toe" userId="04285961-8f1d-4dac-83a4-2cd896b4506a" providerId="ADAL" clId="{909A325E-C009-4A46-944D-41A62BEA31F9}" dt="2022-12-19T03:34:43.557" v="783" actId="2696"/>
        <pc:sldMkLst>
          <pc:docMk/>
          <pc:sldMk cId="967777251" sldId="1337"/>
        </pc:sldMkLst>
      </pc:sldChg>
      <pc:sldChg chg="modSp mod">
        <pc:chgData name="Teoh Teik Toe" userId="04285961-8f1d-4dac-83a4-2cd896b4506a" providerId="ADAL" clId="{909A325E-C009-4A46-944D-41A62BEA31F9}" dt="2022-12-19T03:40:53.504" v="857" actId="20577"/>
        <pc:sldMkLst>
          <pc:docMk/>
          <pc:sldMk cId="2349143214" sldId="1359"/>
        </pc:sldMkLst>
        <pc:spChg chg="mod">
          <ac:chgData name="Teoh Teik Toe" userId="04285961-8f1d-4dac-83a4-2cd896b4506a" providerId="ADAL" clId="{909A325E-C009-4A46-944D-41A62BEA31F9}" dt="2022-12-19T03:40:53.504" v="857" actId="20577"/>
          <ac:spMkLst>
            <pc:docMk/>
            <pc:sldMk cId="2349143214" sldId="1359"/>
            <ac:spMk id="2" creationId="{998C1E53-BC3F-4C85-AD10-EA1A22DDE2A0}"/>
          </ac:spMkLst>
        </pc:spChg>
      </pc:sldChg>
      <pc:sldChg chg="add del">
        <pc:chgData name="Teoh Teik Toe" userId="04285961-8f1d-4dac-83a4-2cd896b4506a" providerId="ADAL" clId="{909A325E-C009-4A46-944D-41A62BEA31F9}" dt="2022-12-19T03:28:22.206" v="677" actId="2696"/>
        <pc:sldMkLst>
          <pc:docMk/>
          <pc:sldMk cId="808582905" sldId="1361"/>
        </pc:sldMkLst>
      </pc:sldChg>
      <pc:sldChg chg="add del">
        <pc:chgData name="Teoh Teik Toe" userId="04285961-8f1d-4dac-83a4-2cd896b4506a" providerId="ADAL" clId="{909A325E-C009-4A46-944D-41A62BEA31F9}" dt="2022-12-19T03:29:31.024" v="686" actId="47"/>
        <pc:sldMkLst>
          <pc:docMk/>
          <pc:sldMk cId="3753305378" sldId="1361"/>
        </pc:sldMkLst>
      </pc:sldChg>
      <pc:sldChg chg="modSp mod">
        <pc:chgData name="Teoh Teik Toe" userId="04285961-8f1d-4dac-83a4-2cd896b4506a" providerId="ADAL" clId="{909A325E-C009-4A46-944D-41A62BEA31F9}" dt="2022-12-17T06:17:11.670" v="128" actId="1035"/>
        <pc:sldMkLst>
          <pc:docMk/>
          <pc:sldMk cId="2142384837" sldId="1426"/>
        </pc:sldMkLst>
        <pc:picChg chg="mod">
          <ac:chgData name="Teoh Teik Toe" userId="04285961-8f1d-4dac-83a4-2cd896b4506a" providerId="ADAL" clId="{909A325E-C009-4A46-944D-41A62BEA31F9}" dt="2022-12-17T06:17:11.670" v="128" actId="1035"/>
          <ac:picMkLst>
            <pc:docMk/>
            <pc:sldMk cId="2142384837" sldId="1426"/>
            <ac:picMk id="4" creationId="{63B0EFFD-F510-40F3-B46C-DBC86DF5A23D}"/>
          </ac:picMkLst>
        </pc:picChg>
      </pc:sldChg>
      <pc:sldChg chg="del">
        <pc:chgData name="Teoh Teik Toe" userId="04285961-8f1d-4dac-83a4-2cd896b4506a" providerId="ADAL" clId="{909A325E-C009-4A46-944D-41A62BEA31F9}" dt="2022-12-19T02:36:01.783" v="498" actId="47"/>
        <pc:sldMkLst>
          <pc:docMk/>
          <pc:sldMk cId="1337191277" sldId="1444"/>
        </pc:sldMkLst>
      </pc:sldChg>
      <pc:sldChg chg="del">
        <pc:chgData name="Teoh Teik Toe" userId="04285961-8f1d-4dac-83a4-2cd896b4506a" providerId="ADAL" clId="{909A325E-C009-4A46-944D-41A62BEA31F9}" dt="2022-12-19T02:36:52.991" v="500" actId="47"/>
        <pc:sldMkLst>
          <pc:docMk/>
          <pc:sldMk cId="1572997997" sldId="1445"/>
        </pc:sldMkLst>
      </pc:sldChg>
      <pc:sldChg chg="del">
        <pc:chgData name="Teoh Teik Toe" userId="04285961-8f1d-4dac-83a4-2cd896b4506a" providerId="ADAL" clId="{909A325E-C009-4A46-944D-41A62BEA31F9}" dt="2022-12-19T02:36:03.878" v="499" actId="47"/>
        <pc:sldMkLst>
          <pc:docMk/>
          <pc:sldMk cId="1615631440" sldId="1446"/>
        </pc:sldMkLst>
      </pc:sldChg>
      <pc:sldChg chg="del">
        <pc:chgData name="Teoh Teik Toe" userId="04285961-8f1d-4dac-83a4-2cd896b4506a" providerId="ADAL" clId="{909A325E-C009-4A46-944D-41A62BEA31F9}" dt="2022-12-19T02:35:52.827" v="497" actId="47"/>
        <pc:sldMkLst>
          <pc:docMk/>
          <pc:sldMk cId="686541" sldId="1450"/>
        </pc:sldMkLst>
      </pc:sldChg>
      <pc:sldChg chg="modSp mod">
        <pc:chgData name="Teoh Teik Toe" userId="04285961-8f1d-4dac-83a4-2cd896b4506a" providerId="ADAL" clId="{909A325E-C009-4A46-944D-41A62BEA31F9}" dt="2022-12-17T06:14:07.008" v="58" actId="20577"/>
        <pc:sldMkLst>
          <pc:docMk/>
          <pc:sldMk cId="3318694860" sldId="1565"/>
        </pc:sldMkLst>
        <pc:spChg chg="mod">
          <ac:chgData name="Teoh Teik Toe" userId="04285961-8f1d-4dac-83a4-2cd896b4506a" providerId="ADAL" clId="{909A325E-C009-4A46-944D-41A62BEA31F9}" dt="2022-12-17T06:14:07.008" v="58" actId="20577"/>
          <ac:spMkLst>
            <pc:docMk/>
            <pc:sldMk cId="3318694860" sldId="1565"/>
            <ac:spMk id="2" creationId="{4C6AABFB-DE73-401A-8B8F-7195791CEC66}"/>
          </ac:spMkLst>
        </pc:spChg>
      </pc:sldChg>
      <pc:sldChg chg="del">
        <pc:chgData name="Teoh Teik Toe" userId="04285961-8f1d-4dac-83a4-2cd896b4506a" providerId="ADAL" clId="{909A325E-C009-4A46-944D-41A62BEA31F9}" dt="2022-12-19T02:12:40.455" v="273" actId="47"/>
        <pc:sldMkLst>
          <pc:docMk/>
          <pc:sldMk cId="4050052614" sldId="1581"/>
        </pc:sldMkLst>
      </pc:sldChg>
      <pc:sldChg chg="modSp mod">
        <pc:chgData name="Teoh Teik Toe" userId="04285961-8f1d-4dac-83a4-2cd896b4506a" providerId="ADAL" clId="{909A325E-C009-4A46-944D-41A62BEA31F9}" dt="2022-12-17T06:14:29.439" v="67" actId="20577"/>
        <pc:sldMkLst>
          <pc:docMk/>
          <pc:sldMk cId="4038081248" sldId="1585"/>
        </pc:sldMkLst>
        <pc:spChg chg="mod">
          <ac:chgData name="Teoh Teik Toe" userId="04285961-8f1d-4dac-83a4-2cd896b4506a" providerId="ADAL" clId="{909A325E-C009-4A46-944D-41A62BEA31F9}" dt="2022-12-17T06:14:29.439" v="67" actId="20577"/>
          <ac:spMkLst>
            <pc:docMk/>
            <pc:sldMk cId="4038081248" sldId="1585"/>
            <ac:spMk id="2" creationId="{F2E2F6D7-8957-43C6-A080-A52D1B36FB2B}"/>
          </ac:spMkLst>
        </pc:spChg>
      </pc:sldChg>
      <pc:sldChg chg="del">
        <pc:chgData name="Teoh Teik Toe" userId="04285961-8f1d-4dac-83a4-2cd896b4506a" providerId="ADAL" clId="{909A325E-C009-4A46-944D-41A62BEA31F9}" dt="2022-12-19T01:27:20.874" v="254" actId="47"/>
        <pc:sldMkLst>
          <pc:docMk/>
          <pc:sldMk cId="2206183382" sldId="1601"/>
        </pc:sldMkLst>
      </pc:sldChg>
      <pc:sldChg chg="addSp modSp mod ord">
        <pc:chgData name="Teoh Teik Toe" userId="04285961-8f1d-4dac-83a4-2cd896b4506a" providerId="ADAL" clId="{909A325E-C009-4A46-944D-41A62BEA31F9}" dt="2022-12-19T02:26:50.451" v="331" actId="20577"/>
        <pc:sldMkLst>
          <pc:docMk/>
          <pc:sldMk cId="265576686" sldId="1602"/>
        </pc:sldMkLst>
        <pc:spChg chg="mod">
          <ac:chgData name="Teoh Teik Toe" userId="04285961-8f1d-4dac-83a4-2cd896b4506a" providerId="ADAL" clId="{909A325E-C009-4A46-944D-41A62BEA31F9}" dt="2022-12-19T02:26:50.451" v="331" actId="20577"/>
          <ac:spMkLst>
            <pc:docMk/>
            <pc:sldMk cId="265576686" sldId="1602"/>
            <ac:spMk id="2" creationId="{24E8C32F-3987-4EFD-BD58-87369595C04F}"/>
          </ac:spMkLst>
        </pc:spChg>
        <pc:spChg chg="add mod">
          <ac:chgData name="Teoh Teik Toe" userId="04285961-8f1d-4dac-83a4-2cd896b4506a" providerId="ADAL" clId="{909A325E-C009-4A46-944D-41A62BEA31F9}" dt="2022-12-19T02:25:37.470" v="298" actId="14100"/>
          <ac:spMkLst>
            <pc:docMk/>
            <pc:sldMk cId="265576686" sldId="1602"/>
            <ac:spMk id="4" creationId="{45EFF93D-F741-3AD0-D575-A15503FA0F0A}"/>
          </ac:spMkLst>
        </pc:spChg>
      </pc:sldChg>
      <pc:sldChg chg="del">
        <pc:chgData name="Teoh Teik Toe" userId="04285961-8f1d-4dac-83a4-2cd896b4506a" providerId="ADAL" clId="{909A325E-C009-4A46-944D-41A62BEA31F9}" dt="2022-12-19T01:25:22.778" v="253" actId="47"/>
        <pc:sldMkLst>
          <pc:docMk/>
          <pc:sldMk cId="3494154341" sldId="1605"/>
        </pc:sldMkLst>
      </pc:sldChg>
      <pc:sldChg chg="ord">
        <pc:chgData name="Teoh Teik Toe" userId="04285961-8f1d-4dac-83a4-2cd896b4506a" providerId="ADAL" clId="{909A325E-C009-4A46-944D-41A62BEA31F9}" dt="2022-12-19T02:27:06.440" v="334"/>
        <pc:sldMkLst>
          <pc:docMk/>
          <pc:sldMk cId="1140197924" sldId="1606"/>
        </pc:sldMkLst>
      </pc:sldChg>
      <pc:sldChg chg="addSp modSp del mod">
        <pc:chgData name="Teoh Teik Toe" userId="04285961-8f1d-4dac-83a4-2cd896b4506a" providerId="ADAL" clId="{909A325E-C009-4A46-944D-41A62BEA31F9}" dt="2022-12-19T02:25:14.663" v="294" actId="2696"/>
        <pc:sldMkLst>
          <pc:docMk/>
          <pc:sldMk cId="295621955" sldId="1607"/>
        </pc:sldMkLst>
        <pc:spChg chg="add mod">
          <ac:chgData name="Teoh Teik Toe" userId="04285961-8f1d-4dac-83a4-2cd896b4506a" providerId="ADAL" clId="{909A325E-C009-4A46-944D-41A62BEA31F9}" dt="2022-12-19T02:10:01.227" v="269" actId="1076"/>
          <ac:spMkLst>
            <pc:docMk/>
            <pc:sldMk cId="295621955" sldId="1607"/>
            <ac:spMk id="2" creationId="{F44302D4-2625-3077-2CBD-6311783BAFF4}"/>
          </ac:spMkLst>
        </pc:spChg>
        <pc:spChg chg="mod">
          <ac:chgData name="Teoh Teik Toe" userId="04285961-8f1d-4dac-83a4-2cd896b4506a" providerId="ADAL" clId="{909A325E-C009-4A46-944D-41A62BEA31F9}" dt="2022-12-19T02:10:24.494" v="270" actId="255"/>
          <ac:spMkLst>
            <pc:docMk/>
            <pc:sldMk cId="295621955" sldId="1607"/>
            <ac:spMk id="5" creationId="{494C3906-9918-41F3-A8B4-CAEB26CA32B7}"/>
          </ac:spMkLst>
        </pc:spChg>
        <pc:spChg chg="mod">
          <ac:chgData name="Teoh Teik Toe" userId="04285961-8f1d-4dac-83a4-2cd896b4506a" providerId="ADAL" clId="{909A325E-C009-4A46-944D-41A62BEA31F9}" dt="2022-12-19T02:25:06.991" v="293" actId="20577"/>
          <ac:spMkLst>
            <pc:docMk/>
            <pc:sldMk cId="295621955" sldId="1607"/>
            <ac:spMk id="6" creationId="{C268770A-38CE-4B3B-87C8-27ADE2034BA7}"/>
          </ac:spMkLst>
        </pc:spChg>
        <pc:spChg chg="mod">
          <ac:chgData name="Teoh Teik Toe" userId="04285961-8f1d-4dac-83a4-2cd896b4506a" providerId="ADAL" clId="{909A325E-C009-4A46-944D-41A62BEA31F9}" dt="2022-12-19T02:10:37.817" v="272" actId="1076"/>
          <ac:spMkLst>
            <pc:docMk/>
            <pc:sldMk cId="295621955" sldId="1607"/>
            <ac:spMk id="8" creationId="{01086FDE-C61D-4F6B-B635-73AE204F76D6}"/>
          </ac:spMkLst>
        </pc:spChg>
      </pc:sldChg>
      <pc:sldChg chg="modSp add mod">
        <pc:chgData name="Teoh Teik Toe" userId="04285961-8f1d-4dac-83a4-2cd896b4506a" providerId="ADAL" clId="{909A325E-C009-4A46-944D-41A62BEA31F9}" dt="2022-12-19T02:26:54.956" v="332" actId="20577"/>
        <pc:sldMkLst>
          <pc:docMk/>
          <pc:sldMk cId="3709009789" sldId="1607"/>
        </pc:sldMkLst>
        <pc:spChg chg="mod">
          <ac:chgData name="Teoh Teik Toe" userId="04285961-8f1d-4dac-83a4-2cd896b4506a" providerId="ADAL" clId="{909A325E-C009-4A46-944D-41A62BEA31F9}" dt="2022-12-19T02:26:54.956" v="332" actId="20577"/>
          <ac:spMkLst>
            <pc:docMk/>
            <pc:sldMk cId="3709009789" sldId="1607"/>
            <ac:spMk id="6" creationId="{C268770A-38CE-4B3B-87C8-27ADE2034BA7}"/>
          </ac:spMkLst>
        </pc:spChg>
      </pc:sldChg>
      <pc:sldChg chg="modSp mod">
        <pc:chgData name="Teoh Teik Toe" userId="04285961-8f1d-4dac-83a4-2cd896b4506a" providerId="ADAL" clId="{909A325E-C009-4A46-944D-41A62BEA31F9}" dt="2022-12-17T06:13:40.716" v="49" actId="1036"/>
        <pc:sldMkLst>
          <pc:docMk/>
          <pc:sldMk cId="470406018" sldId="1608"/>
        </pc:sldMkLst>
        <pc:spChg chg="mod">
          <ac:chgData name="Teoh Teik Toe" userId="04285961-8f1d-4dac-83a4-2cd896b4506a" providerId="ADAL" clId="{909A325E-C009-4A46-944D-41A62BEA31F9}" dt="2022-12-17T06:13:40.716" v="49" actId="1036"/>
          <ac:spMkLst>
            <pc:docMk/>
            <pc:sldMk cId="470406018" sldId="1608"/>
            <ac:spMk id="7" creationId="{7E6DB0C1-1789-9100-053B-42DA8D6210D1}"/>
          </ac:spMkLst>
        </pc:spChg>
      </pc:sldChg>
      <pc:sldChg chg="del">
        <pc:chgData name="Teoh Teik Toe" userId="04285961-8f1d-4dac-83a4-2cd896b4506a" providerId="ADAL" clId="{909A325E-C009-4A46-944D-41A62BEA31F9}" dt="2022-12-19T00:33:15.794" v="225" actId="47"/>
        <pc:sldMkLst>
          <pc:docMk/>
          <pc:sldMk cId="575791280" sldId="1610"/>
        </pc:sldMkLst>
      </pc:sldChg>
      <pc:sldChg chg="modSp mod">
        <pc:chgData name="Teoh Teik Toe" userId="04285961-8f1d-4dac-83a4-2cd896b4506a" providerId="ADAL" clId="{909A325E-C009-4A46-944D-41A62BEA31F9}" dt="2022-12-19T03:12:27.994" v="631" actId="20577"/>
        <pc:sldMkLst>
          <pc:docMk/>
          <pc:sldMk cId="649037744" sldId="1611"/>
        </pc:sldMkLst>
        <pc:spChg chg="mod">
          <ac:chgData name="Teoh Teik Toe" userId="04285961-8f1d-4dac-83a4-2cd896b4506a" providerId="ADAL" clId="{909A325E-C009-4A46-944D-41A62BEA31F9}" dt="2022-12-19T03:12:27.994" v="631" actId="20577"/>
          <ac:spMkLst>
            <pc:docMk/>
            <pc:sldMk cId="649037744" sldId="1611"/>
            <ac:spMk id="2" creationId="{5A34BA30-DF5D-8FFB-2B25-BDE91825B617}"/>
          </ac:spMkLst>
        </pc:spChg>
      </pc:sldChg>
      <pc:sldChg chg="del">
        <pc:chgData name="Teoh Teik Toe" userId="04285961-8f1d-4dac-83a4-2cd896b4506a" providerId="ADAL" clId="{909A325E-C009-4A46-944D-41A62BEA31F9}" dt="2022-12-17T06:07:37.669" v="28" actId="47"/>
        <pc:sldMkLst>
          <pc:docMk/>
          <pc:sldMk cId="4162065317" sldId="1612"/>
        </pc:sldMkLst>
      </pc:sldChg>
      <pc:sldChg chg="del">
        <pc:chgData name="Teoh Teik Toe" userId="04285961-8f1d-4dac-83a4-2cd896b4506a" providerId="ADAL" clId="{909A325E-C009-4A46-944D-41A62BEA31F9}" dt="2022-12-19T02:38:30.819" v="509" actId="47"/>
        <pc:sldMkLst>
          <pc:docMk/>
          <pc:sldMk cId="3822011682" sldId="1613"/>
        </pc:sldMkLst>
      </pc:sldChg>
      <pc:sldChg chg="modSp mod">
        <pc:chgData name="Teoh Teik Toe" userId="04285961-8f1d-4dac-83a4-2cd896b4506a" providerId="ADAL" clId="{909A325E-C009-4A46-944D-41A62BEA31F9}" dt="2022-12-19T03:27:22.627" v="653" actId="1076"/>
        <pc:sldMkLst>
          <pc:docMk/>
          <pc:sldMk cId="2761485992" sldId="1615"/>
        </pc:sldMkLst>
        <pc:spChg chg="mod">
          <ac:chgData name="Teoh Teik Toe" userId="04285961-8f1d-4dac-83a4-2cd896b4506a" providerId="ADAL" clId="{909A325E-C009-4A46-944D-41A62BEA31F9}" dt="2022-12-19T03:27:17.375" v="651" actId="20577"/>
          <ac:spMkLst>
            <pc:docMk/>
            <pc:sldMk cId="2761485992" sldId="1615"/>
            <ac:spMk id="2" creationId="{4ACF54A8-FB97-08BA-F1A0-8D7588386FBA}"/>
          </ac:spMkLst>
        </pc:spChg>
        <pc:picChg chg="mod">
          <ac:chgData name="Teoh Teik Toe" userId="04285961-8f1d-4dac-83a4-2cd896b4506a" providerId="ADAL" clId="{909A325E-C009-4A46-944D-41A62BEA31F9}" dt="2022-12-19T03:27:22.627" v="653" actId="1076"/>
          <ac:picMkLst>
            <pc:docMk/>
            <pc:sldMk cId="2761485992" sldId="1615"/>
            <ac:picMk id="3" creationId="{D30CFB10-8F08-395C-7D04-51A574DAE637}"/>
          </ac:picMkLst>
        </pc:picChg>
      </pc:sldChg>
      <pc:sldChg chg="delSp modSp mod">
        <pc:chgData name="Teoh Teik Toe" userId="04285961-8f1d-4dac-83a4-2cd896b4506a" providerId="ADAL" clId="{909A325E-C009-4A46-944D-41A62BEA31F9}" dt="2022-12-19T02:33:54.304" v="494" actId="14100"/>
        <pc:sldMkLst>
          <pc:docMk/>
          <pc:sldMk cId="2730525089" sldId="1616"/>
        </pc:sldMkLst>
        <pc:spChg chg="mod">
          <ac:chgData name="Teoh Teik Toe" userId="04285961-8f1d-4dac-83a4-2cd896b4506a" providerId="ADAL" clId="{909A325E-C009-4A46-944D-41A62BEA31F9}" dt="2022-12-19T02:33:48.087" v="492" actId="1076"/>
          <ac:spMkLst>
            <pc:docMk/>
            <pc:sldMk cId="2730525089" sldId="1616"/>
            <ac:spMk id="3" creationId="{84B530AF-22DE-8E14-F8F1-5E0F2AC5D480}"/>
          </ac:spMkLst>
        </pc:spChg>
        <pc:spChg chg="del">
          <ac:chgData name="Teoh Teik Toe" userId="04285961-8f1d-4dac-83a4-2cd896b4506a" providerId="ADAL" clId="{909A325E-C009-4A46-944D-41A62BEA31F9}" dt="2022-12-19T02:26:10.406" v="299" actId="21"/>
          <ac:spMkLst>
            <pc:docMk/>
            <pc:sldMk cId="2730525089" sldId="1616"/>
            <ac:spMk id="5" creationId="{223E8E5C-C913-2495-5003-44C947230492}"/>
          </ac:spMkLst>
        </pc:spChg>
        <pc:cxnChg chg="mod">
          <ac:chgData name="Teoh Teik Toe" userId="04285961-8f1d-4dac-83a4-2cd896b4506a" providerId="ADAL" clId="{909A325E-C009-4A46-944D-41A62BEA31F9}" dt="2022-12-19T02:33:54.304" v="494" actId="14100"/>
          <ac:cxnSpMkLst>
            <pc:docMk/>
            <pc:sldMk cId="2730525089" sldId="1616"/>
            <ac:cxnSpMk id="10" creationId="{0D1D799B-F7F7-85C2-05AF-BCE6F5022DB4}"/>
          </ac:cxnSpMkLst>
        </pc:cxnChg>
      </pc:sldChg>
      <pc:sldChg chg="modSp mod">
        <pc:chgData name="Teoh Teik Toe" userId="04285961-8f1d-4dac-83a4-2cd896b4506a" providerId="ADAL" clId="{909A325E-C009-4A46-944D-41A62BEA31F9}" dt="2022-12-19T00:32:41.986" v="224" actId="20577"/>
        <pc:sldMkLst>
          <pc:docMk/>
          <pc:sldMk cId="3501961225" sldId="1617"/>
        </pc:sldMkLst>
        <pc:spChg chg="mod">
          <ac:chgData name="Teoh Teik Toe" userId="04285961-8f1d-4dac-83a4-2cd896b4506a" providerId="ADAL" clId="{909A325E-C009-4A46-944D-41A62BEA31F9}" dt="2022-12-19T00:32:41.986" v="224" actId="20577"/>
          <ac:spMkLst>
            <pc:docMk/>
            <pc:sldMk cId="3501961225" sldId="1617"/>
            <ac:spMk id="3" creationId="{84B530AF-22DE-8E14-F8F1-5E0F2AC5D480}"/>
          </ac:spMkLst>
        </pc:spChg>
      </pc:sldChg>
      <pc:sldChg chg="modSp mod">
        <pc:chgData name="Teoh Teik Toe" userId="04285961-8f1d-4dac-83a4-2cd896b4506a" providerId="ADAL" clId="{909A325E-C009-4A46-944D-41A62BEA31F9}" dt="2022-12-17T06:11:56.410" v="44" actId="20577"/>
        <pc:sldMkLst>
          <pc:docMk/>
          <pc:sldMk cId="3070255402" sldId="1620"/>
        </pc:sldMkLst>
        <pc:spChg chg="mod">
          <ac:chgData name="Teoh Teik Toe" userId="04285961-8f1d-4dac-83a4-2cd896b4506a" providerId="ADAL" clId="{909A325E-C009-4A46-944D-41A62BEA31F9}" dt="2022-12-17T06:11:56.410" v="44" actId="20577"/>
          <ac:spMkLst>
            <pc:docMk/>
            <pc:sldMk cId="3070255402" sldId="1620"/>
            <ac:spMk id="3" creationId="{84B530AF-22DE-8E14-F8F1-5E0F2AC5D480}"/>
          </ac:spMkLst>
        </pc:spChg>
      </pc:sldChg>
      <pc:sldChg chg="modSp mod">
        <pc:chgData name="Teoh Teik Toe" userId="04285961-8f1d-4dac-83a4-2cd896b4506a" providerId="ADAL" clId="{909A325E-C009-4A46-944D-41A62BEA31F9}" dt="2022-12-18T06:25:13.311" v="134" actId="20577"/>
        <pc:sldMkLst>
          <pc:docMk/>
          <pc:sldMk cId="4243480958" sldId="1621"/>
        </pc:sldMkLst>
        <pc:spChg chg="mod">
          <ac:chgData name="Teoh Teik Toe" userId="04285961-8f1d-4dac-83a4-2cd896b4506a" providerId="ADAL" clId="{909A325E-C009-4A46-944D-41A62BEA31F9}" dt="2022-12-18T06:25:13.311" v="134" actId="20577"/>
          <ac:spMkLst>
            <pc:docMk/>
            <pc:sldMk cId="4243480958" sldId="1621"/>
            <ac:spMk id="3" creationId="{84B530AF-22DE-8E14-F8F1-5E0F2AC5D480}"/>
          </ac:spMkLst>
        </pc:spChg>
        <pc:spChg chg="mod">
          <ac:chgData name="Teoh Teik Toe" userId="04285961-8f1d-4dac-83a4-2cd896b4506a" providerId="ADAL" clId="{909A325E-C009-4A46-944D-41A62BEA31F9}" dt="2022-12-08T13:57:58.911" v="15" actId="1076"/>
          <ac:spMkLst>
            <pc:docMk/>
            <pc:sldMk cId="4243480958" sldId="1621"/>
            <ac:spMk id="4" creationId="{6EEA7F05-E2D6-14A3-0A31-D3BFF1ECF6D9}"/>
          </ac:spMkLst>
        </pc:spChg>
      </pc:sldChg>
      <pc:sldChg chg="modSp mod">
        <pc:chgData name="Teoh Teik Toe" userId="04285961-8f1d-4dac-83a4-2cd896b4506a" providerId="ADAL" clId="{909A325E-C009-4A46-944D-41A62BEA31F9}" dt="2022-12-21T04:38:38.585" v="930" actId="14100"/>
        <pc:sldMkLst>
          <pc:docMk/>
          <pc:sldMk cId="3050283955" sldId="1622"/>
        </pc:sldMkLst>
        <pc:spChg chg="mod">
          <ac:chgData name="Teoh Teik Toe" userId="04285961-8f1d-4dac-83a4-2cd896b4506a" providerId="ADAL" clId="{909A325E-C009-4A46-944D-41A62BEA31F9}" dt="2022-12-17T06:10:25.322" v="30" actId="255"/>
          <ac:spMkLst>
            <pc:docMk/>
            <pc:sldMk cId="3050283955" sldId="1622"/>
            <ac:spMk id="5" creationId="{90967FD0-D046-480E-5DC1-E86D440D909D}"/>
          </ac:spMkLst>
        </pc:spChg>
        <pc:spChg chg="mod">
          <ac:chgData name="Teoh Teik Toe" userId="04285961-8f1d-4dac-83a4-2cd896b4506a" providerId="ADAL" clId="{909A325E-C009-4A46-944D-41A62BEA31F9}" dt="2022-12-21T04:38:38.585" v="930" actId="14100"/>
          <ac:spMkLst>
            <pc:docMk/>
            <pc:sldMk cId="3050283955" sldId="1622"/>
            <ac:spMk id="7" creationId="{B8EB9506-35C1-F2E0-68C9-F724ACBA8FDE}"/>
          </ac:spMkLst>
        </pc:spChg>
      </pc:sldChg>
      <pc:sldChg chg="delSp modSp mod">
        <pc:chgData name="Teoh Teik Toe" userId="04285961-8f1d-4dac-83a4-2cd896b4506a" providerId="ADAL" clId="{909A325E-C009-4A46-944D-41A62BEA31F9}" dt="2022-12-19T03:11:19.989" v="590" actId="21"/>
        <pc:sldMkLst>
          <pc:docMk/>
          <pc:sldMk cId="2641976700" sldId="1623"/>
        </pc:sldMkLst>
        <pc:spChg chg="mod">
          <ac:chgData name="Teoh Teik Toe" userId="04285961-8f1d-4dac-83a4-2cd896b4506a" providerId="ADAL" clId="{909A325E-C009-4A46-944D-41A62BEA31F9}" dt="2022-12-19T03:11:09.496" v="587" actId="20577"/>
          <ac:spMkLst>
            <pc:docMk/>
            <pc:sldMk cId="2641976700" sldId="1623"/>
            <ac:spMk id="2" creationId="{84B8B6A8-C8C3-7974-0569-46672B1F2082}"/>
          </ac:spMkLst>
        </pc:spChg>
        <pc:picChg chg="del mod">
          <ac:chgData name="Teoh Teik Toe" userId="04285961-8f1d-4dac-83a4-2cd896b4506a" providerId="ADAL" clId="{909A325E-C009-4A46-944D-41A62BEA31F9}" dt="2022-12-19T03:11:19.989" v="590" actId="21"/>
          <ac:picMkLst>
            <pc:docMk/>
            <pc:sldMk cId="2641976700" sldId="1623"/>
            <ac:picMk id="3" creationId="{567267CD-169D-73DD-8523-C7128063C8A7}"/>
          </ac:picMkLst>
        </pc:picChg>
        <pc:picChg chg="del mod">
          <ac:chgData name="Teoh Teik Toe" userId="04285961-8f1d-4dac-83a4-2cd896b4506a" providerId="ADAL" clId="{909A325E-C009-4A46-944D-41A62BEA31F9}" dt="2022-12-08T13:55:57.107" v="10" actId="478"/>
          <ac:picMkLst>
            <pc:docMk/>
            <pc:sldMk cId="2641976700" sldId="1623"/>
            <ac:picMk id="4" creationId="{2490B1A1-AF20-AF4E-B9A0-A4D5FBA34FF3}"/>
          </ac:picMkLst>
        </pc:picChg>
        <pc:picChg chg="del">
          <ac:chgData name="Teoh Teik Toe" userId="04285961-8f1d-4dac-83a4-2cd896b4506a" providerId="ADAL" clId="{909A325E-C009-4A46-944D-41A62BEA31F9}" dt="2022-12-08T13:55:00.980" v="1" actId="478"/>
          <ac:picMkLst>
            <pc:docMk/>
            <pc:sldMk cId="2641976700" sldId="1623"/>
            <ac:picMk id="1026" creationId="{80085341-1C35-AED9-F5B8-3F42643E59ED}"/>
          </ac:picMkLst>
        </pc:picChg>
      </pc:sldChg>
      <pc:sldChg chg="addSp delSp modSp add mod">
        <pc:chgData name="Teoh Teik Toe" userId="04285961-8f1d-4dac-83a4-2cd896b4506a" providerId="ADAL" clId="{909A325E-C009-4A46-944D-41A62BEA31F9}" dt="2022-12-19T03:11:32.724" v="596" actId="1076"/>
        <pc:sldMkLst>
          <pc:docMk/>
          <pc:sldMk cId="1341819203" sldId="1624"/>
        </pc:sldMkLst>
        <pc:spChg chg="del">
          <ac:chgData name="Teoh Teik Toe" userId="04285961-8f1d-4dac-83a4-2cd896b4506a" providerId="ADAL" clId="{909A325E-C009-4A46-944D-41A62BEA31F9}" dt="2022-12-08T13:55:13.212" v="4" actId="478"/>
          <ac:spMkLst>
            <pc:docMk/>
            <pc:sldMk cId="1341819203" sldId="1624"/>
            <ac:spMk id="2" creationId="{84B8B6A8-C8C3-7974-0569-46672B1F2082}"/>
          </ac:spMkLst>
        </pc:spChg>
        <pc:spChg chg="add del mod">
          <ac:chgData name="Teoh Teik Toe" userId="04285961-8f1d-4dac-83a4-2cd896b4506a" providerId="ADAL" clId="{909A325E-C009-4A46-944D-41A62BEA31F9}" dt="2022-12-08T13:55:22.628" v="8" actId="478"/>
          <ac:spMkLst>
            <pc:docMk/>
            <pc:sldMk cId="1341819203" sldId="1624"/>
            <ac:spMk id="6" creationId="{70D192F0-4321-A2E1-E9A8-2B069DBCA0F0}"/>
          </ac:spMkLst>
        </pc:spChg>
        <pc:picChg chg="add mod">
          <ac:chgData name="Teoh Teik Toe" userId="04285961-8f1d-4dac-83a4-2cd896b4506a" providerId="ADAL" clId="{909A325E-C009-4A46-944D-41A62BEA31F9}" dt="2022-12-19T03:11:32.724" v="596" actId="1076"/>
          <ac:picMkLst>
            <pc:docMk/>
            <pc:sldMk cId="1341819203" sldId="1624"/>
            <ac:picMk id="2" creationId="{84746A66-1230-D2DB-7F31-9FB3CEB96281}"/>
          </ac:picMkLst>
        </pc:picChg>
        <pc:picChg chg="del">
          <ac:chgData name="Teoh Teik Toe" userId="04285961-8f1d-4dac-83a4-2cd896b4506a" providerId="ADAL" clId="{909A325E-C009-4A46-944D-41A62BEA31F9}" dt="2022-12-08T13:55:17" v="6" actId="478"/>
          <ac:picMkLst>
            <pc:docMk/>
            <pc:sldMk cId="1341819203" sldId="1624"/>
            <ac:picMk id="3" creationId="{567267CD-169D-73DD-8523-C7128063C8A7}"/>
          </ac:picMkLst>
        </pc:picChg>
        <pc:picChg chg="del">
          <ac:chgData name="Teoh Teik Toe" userId="04285961-8f1d-4dac-83a4-2cd896b4506a" providerId="ADAL" clId="{909A325E-C009-4A46-944D-41A62BEA31F9}" dt="2022-12-08T13:55:15.253" v="5" actId="478"/>
          <ac:picMkLst>
            <pc:docMk/>
            <pc:sldMk cId="1341819203" sldId="1624"/>
            <ac:picMk id="4" creationId="{2490B1A1-AF20-AF4E-B9A0-A4D5FBA34FF3}"/>
          </ac:picMkLst>
        </pc:picChg>
        <pc:picChg chg="mod">
          <ac:chgData name="Teoh Teik Toe" userId="04285961-8f1d-4dac-83a4-2cd896b4506a" providerId="ADAL" clId="{909A325E-C009-4A46-944D-41A62BEA31F9}" dt="2022-12-08T13:55:24.413" v="9" actId="1076"/>
          <ac:picMkLst>
            <pc:docMk/>
            <pc:sldMk cId="1341819203" sldId="1624"/>
            <ac:picMk id="1026" creationId="{80085341-1C35-AED9-F5B8-3F42643E59ED}"/>
          </ac:picMkLst>
        </pc:picChg>
      </pc:sldChg>
      <pc:sldChg chg="addSp delSp modSp new mod">
        <pc:chgData name="Teoh Teik Toe" userId="04285961-8f1d-4dac-83a4-2cd896b4506a" providerId="ADAL" clId="{909A325E-C009-4A46-944D-41A62BEA31F9}" dt="2022-12-19T03:29:05.701" v="685" actId="1076"/>
        <pc:sldMkLst>
          <pc:docMk/>
          <pc:sldMk cId="1291757894" sldId="1625"/>
        </pc:sldMkLst>
        <pc:spChg chg="mod">
          <ac:chgData name="Teoh Teik Toe" userId="04285961-8f1d-4dac-83a4-2cd896b4506a" providerId="ADAL" clId="{909A325E-C009-4A46-944D-41A62BEA31F9}" dt="2022-12-17T06:16:56.383" v="118" actId="20577"/>
          <ac:spMkLst>
            <pc:docMk/>
            <pc:sldMk cId="1291757894" sldId="1625"/>
            <ac:spMk id="2" creationId="{2A74F951-3864-B304-FC87-F1A90A68ED93}"/>
          </ac:spMkLst>
        </pc:spChg>
        <pc:spChg chg="del">
          <ac:chgData name="Teoh Teik Toe" userId="04285961-8f1d-4dac-83a4-2cd896b4506a" providerId="ADAL" clId="{909A325E-C009-4A46-944D-41A62BEA31F9}" dt="2022-12-17T06:16:47.301" v="95" actId="478"/>
          <ac:spMkLst>
            <pc:docMk/>
            <pc:sldMk cId="1291757894" sldId="1625"/>
            <ac:spMk id="3" creationId="{BCDEF558-EA54-9719-FB17-97B28D37FB77}"/>
          </ac:spMkLst>
        </pc:spChg>
        <pc:picChg chg="add mod">
          <ac:chgData name="Teoh Teik Toe" userId="04285961-8f1d-4dac-83a4-2cd896b4506a" providerId="ADAL" clId="{909A325E-C009-4A46-944D-41A62BEA31F9}" dt="2022-12-19T03:28:58.929" v="683" actId="1076"/>
          <ac:picMkLst>
            <pc:docMk/>
            <pc:sldMk cId="1291757894" sldId="1625"/>
            <ac:picMk id="3" creationId="{2A90F9D4-8FDD-43EC-D6A1-6D046D61A8BC}"/>
          </ac:picMkLst>
        </pc:picChg>
        <pc:picChg chg="add mod">
          <ac:chgData name="Teoh Teik Toe" userId="04285961-8f1d-4dac-83a4-2cd896b4506a" providerId="ADAL" clId="{909A325E-C009-4A46-944D-41A62BEA31F9}" dt="2022-12-19T01:59:37.995" v="259" actId="1076"/>
          <ac:picMkLst>
            <pc:docMk/>
            <pc:sldMk cId="1291757894" sldId="1625"/>
            <ac:picMk id="4" creationId="{794B4DC0-A22B-B607-596A-D39958CD2C62}"/>
          </ac:picMkLst>
        </pc:picChg>
        <pc:picChg chg="add del mod">
          <ac:chgData name="Teoh Teik Toe" userId="04285961-8f1d-4dac-83a4-2cd896b4506a" providerId="ADAL" clId="{909A325E-C009-4A46-944D-41A62BEA31F9}" dt="2022-12-19T02:08:34.716" v="265" actId="478"/>
          <ac:picMkLst>
            <pc:docMk/>
            <pc:sldMk cId="1291757894" sldId="1625"/>
            <ac:picMk id="5" creationId="{B9A0D6FF-FE45-AFF3-C7E1-756389058DAD}"/>
          </ac:picMkLst>
        </pc:picChg>
        <pc:picChg chg="add mod">
          <ac:chgData name="Teoh Teik Toe" userId="04285961-8f1d-4dac-83a4-2cd896b4506a" providerId="ADAL" clId="{909A325E-C009-4A46-944D-41A62BEA31F9}" dt="2022-12-19T03:29:05.701" v="685" actId="1076"/>
          <ac:picMkLst>
            <pc:docMk/>
            <pc:sldMk cId="1291757894" sldId="1625"/>
            <ac:picMk id="7" creationId="{691A7DAE-5209-7021-E36D-DD2D34FC8B30}"/>
          </ac:picMkLst>
        </pc:picChg>
      </pc:sldChg>
      <pc:sldChg chg="addSp delSp modSp new mod">
        <pc:chgData name="Teoh Teik Toe" userId="04285961-8f1d-4dac-83a4-2cd896b4506a" providerId="ADAL" clId="{909A325E-C009-4A46-944D-41A62BEA31F9}" dt="2022-12-19T02:32:06.926" v="388" actId="1076"/>
        <pc:sldMkLst>
          <pc:docMk/>
          <pc:sldMk cId="1885425510" sldId="1626"/>
        </pc:sldMkLst>
        <pc:spChg chg="mod">
          <ac:chgData name="Teoh Teik Toe" userId="04285961-8f1d-4dac-83a4-2cd896b4506a" providerId="ADAL" clId="{909A325E-C009-4A46-944D-41A62BEA31F9}" dt="2022-12-19T02:30:15.931" v="372" actId="20577"/>
          <ac:spMkLst>
            <pc:docMk/>
            <pc:sldMk cId="1885425510" sldId="1626"/>
            <ac:spMk id="2" creationId="{520F1CB5-0F9F-0494-78CF-19535584178B}"/>
          </ac:spMkLst>
        </pc:spChg>
        <pc:spChg chg="del">
          <ac:chgData name="Teoh Teik Toe" userId="04285961-8f1d-4dac-83a4-2cd896b4506a" providerId="ADAL" clId="{909A325E-C009-4A46-944D-41A62BEA31F9}" dt="2022-12-19T02:26:39.238" v="319" actId="478"/>
          <ac:spMkLst>
            <pc:docMk/>
            <pc:sldMk cId="1885425510" sldId="1626"/>
            <ac:spMk id="3" creationId="{3DB056CE-BAD1-285A-F0C6-419517C9ED7B}"/>
          </ac:spMkLst>
        </pc:spChg>
        <pc:spChg chg="add del mod">
          <ac:chgData name="Teoh Teik Toe" userId="04285961-8f1d-4dac-83a4-2cd896b4506a" providerId="ADAL" clId="{909A325E-C009-4A46-944D-41A62BEA31F9}" dt="2022-12-19T02:30:05.063" v="360" actId="21"/>
          <ac:spMkLst>
            <pc:docMk/>
            <pc:sldMk cId="1885425510" sldId="1626"/>
            <ac:spMk id="4" creationId="{F0A274B9-58D0-0D4E-FF70-70B715F34B5C}"/>
          </ac:spMkLst>
        </pc:spChg>
        <pc:spChg chg="add mod">
          <ac:chgData name="Teoh Teik Toe" userId="04285961-8f1d-4dac-83a4-2cd896b4506a" providerId="ADAL" clId="{909A325E-C009-4A46-944D-41A62BEA31F9}" dt="2022-12-19T02:32:06.926" v="388" actId="1076"/>
          <ac:spMkLst>
            <pc:docMk/>
            <pc:sldMk cId="1885425510" sldId="1626"/>
            <ac:spMk id="6" creationId="{030BCF2A-4E2D-2B5D-E9EA-86C9D4A396DD}"/>
          </ac:spMkLst>
        </pc:spChg>
      </pc:sldChg>
      <pc:sldChg chg="addSp delSp modSp add mod">
        <pc:chgData name="Teoh Teik Toe" userId="04285961-8f1d-4dac-83a4-2cd896b4506a" providerId="ADAL" clId="{909A325E-C009-4A46-944D-41A62BEA31F9}" dt="2022-12-19T02:32:15.612" v="401" actId="20577"/>
        <pc:sldMkLst>
          <pc:docMk/>
          <pc:sldMk cId="1862380684" sldId="1627"/>
        </pc:sldMkLst>
        <pc:spChg chg="mod">
          <ac:chgData name="Teoh Teik Toe" userId="04285961-8f1d-4dac-83a4-2cd896b4506a" providerId="ADAL" clId="{909A325E-C009-4A46-944D-41A62BEA31F9}" dt="2022-12-19T02:32:15.612" v="401" actId="20577"/>
          <ac:spMkLst>
            <pc:docMk/>
            <pc:sldMk cId="1862380684" sldId="1627"/>
            <ac:spMk id="2" creationId="{520F1CB5-0F9F-0494-78CF-19535584178B}"/>
          </ac:spMkLst>
        </pc:spChg>
        <pc:spChg chg="mod">
          <ac:chgData name="Teoh Teik Toe" userId="04285961-8f1d-4dac-83a4-2cd896b4506a" providerId="ADAL" clId="{909A325E-C009-4A46-944D-41A62BEA31F9}" dt="2022-12-19T02:30:43.311" v="378" actId="1076"/>
          <ac:spMkLst>
            <pc:docMk/>
            <pc:sldMk cId="1862380684" sldId="1627"/>
            <ac:spMk id="4" creationId="{F0A274B9-58D0-0D4E-FF70-70B715F34B5C}"/>
          </ac:spMkLst>
        </pc:spChg>
        <pc:spChg chg="add mod">
          <ac:chgData name="Teoh Teik Toe" userId="04285961-8f1d-4dac-83a4-2cd896b4506a" providerId="ADAL" clId="{909A325E-C009-4A46-944D-41A62BEA31F9}" dt="2022-12-19T02:30:40.856" v="377" actId="1076"/>
          <ac:spMkLst>
            <pc:docMk/>
            <pc:sldMk cId="1862380684" sldId="1627"/>
            <ac:spMk id="5" creationId="{1B307749-59A2-CC22-55BF-F88033EF0D77}"/>
          </ac:spMkLst>
        </pc:spChg>
        <pc:spChg chg="del mod">
          <ac:chgData name="Teoh Teik Toe" userId="04285961-8f1d-4dac-83a4-2cd896b4506a" providerId="ADAL" clId="{909A325E-C009-4A46-944D-41A62BEA31F9}" dt="2022-12-19T02:29:32.044" v="347" actId="478"/>
          <ac:spMkLst>
            <pc:docMk/>
            <pc:sldMk cId="1862380684" sldId="1627"/>
            <ac:spMk id="6" creationId="{030BCF2A-4E2D-2B5D-E9EA-86C9D4A396DD}"/>
          </ac:spMkLst>
        </pc:spChg>
        <pc:spChg chg="add mod">
          <ac:chgData name="Teoh Teik Toe" userId="04285961-8f1d-4dac-83a4-2cd896b4506a" providerId="ADAL" clId="{909A325E-C009-4A46-944D-41A62BEA31F9}" dt="2022-12-19T02:30:49.802" v="381" actId="20577"/>
          <ac:spMkLst>
            <pc:docMk/>
            <pc:sldMk cId="1862380684" sldId="1627"/>
            <ac:spMk id="7" creationId="{C1456D4B-C682-AA37-47AF-D66AAF96C926}"/>
          </ac:spMkLst>
        </pc:spChg>
        <pc:spChg chg="add del mod">
          <ac:chgData name="Teoh Teik Toe" userId="04285961-8f1d-4dac-83a4-2cd896b4506a" providerId="ADAL" clId="{909A325E-C009-4A46-944D-41A62BEA31F9}" dt="2022-12-19T02:31:32.925" v="385"/>
          <ac:spMkLst>
            <pc:docMk/>
            <pc:sldMk cId="1862380684" sldId="1627"/>
            <ac:spMk id="8" creationId="{8036CCE7-8E3E-CD0D-014B-E2A956ECF13C}"/>
          </ac:spMkLst>
        </pc:spChg>
        <pc:spChg chg="add mod">
          <ac:chgData name="Teoh Teik Toe" userId="04285961-8f1d-4dac-83a4-2cd896b4506a" providerId="ADAL" clId="{909A325E-C009-4A46-944D-41A62BEA31F9}" dt="2022-12-19T02:32:00.293" v="387" actId="1076"/>
          <ac:spMkLst>
            <pc:docMk/>
            <pc:sldMk cId="1862380684" sldId="1627"/>
            <ac:spMk id="9" creationId="{A8D103E8-EB2F-4604-DDE0-169F228667DF}"/>
          </ac:spMkLst>
        </pc:spChg>
      </pc:sldChg>
      <pc:sldChg chg="delSp modSp add mod">
        <pc:chgData name="Teoh Teik Toe" userId="04285961-8f1d-4dac-83a4-2cd896b4506a" providerId="ADAL" clId="{909A325E-C009-4A46-944D-41A62BEA31F9}" dt="2022-12-19T03:27:37.115" v="674" actId="20577"/>
        <pc:sldMkLst>
          <pc:docMk/>
          <pc:sldMk cId="2140992256" sldId="1628"/>
        </pc:sldMkLst>
        <pc:spChg chg="mod">
          <ac:chgData name="Teoh Teik Toe" userId="04285961-8f1d-4dac-83a4-2cd896b4506a" providerId="ADAL" clId="{909A325E-C009-4A46-944D-41A62BEA31F9}" dt="2022-12-19T03:27:37.115" v="674" actId="20577"/>
          <ac:spMkLst>
            <pc:docMk/>
            <pc:sldMk cId="2140992256" sldId="1628"/>
            <ac:spMk id="2" creationId="{93B799ED-5F60-445D-988A-2F0E623CAEA4}"/>
          </ac:spMkLst>
        </pc:spChg>
        <pc:spChg chg="mod">
          <ac:chgData name="Teoh Teik Toe" userId="04285961-8f1d-4dac-83a4-2cd896b4506a" providerId="ADAL" clId="{909A325E-C009-4A46-944D-41A62BEA31F9}" dt="2022-12-19T02:38:10.221" v="507" actId="20577"/>
          <ac:spMkLst>
            <pc:docMk/>
            <pc:sldMk cId="2140992256" sldId="1628"/>
            <ac:spMk id="3" creationId="{474A0850-1738-4BC5-B243-B1AAF130ABE3}"/>
          </ac:spMkLst>
        </pc:spChg>
        <pc:spChg chg="mod">
          <ac:chgData name="Teoh Teik Toe" userId="04285961-8f1d-4dac-83a4-2cd896b4506a" providerId="ADAL" clId="{909A325E-C009-4A46-944D-41A62BEA31F9}" dt="2022-12-19T02:38:23.654" v="508" actId="1076"/>
          <ac:spMkLst>
            <pc:docMk/>
            <pc:sldMk cId="2140992256" sldId="1628"/>
            <ac:spMk id="4" creationId="{491798D0-FDAB-4965-B0FD-209FE2041A15}"/>
          </ac:spMkLst>
        </pc:spChg>
        <pc:spChg chg="mod">
          <ac:chgData name="Teoh Teik Toe" userId="04285961-8f1d-4dac-83a4-2cd896b4506a" providerId="ADAL" clId="{909A325E-C009-4A46-944D-41A62BEA31F9}" dt="2022-12-19T02:38:23.654" v="508" actId="1076"/>
          <ac:spMkLst>
            <pc:docMk/>
            <pc:sldMk cId="2140992256" sldId="1628"/>
            <ac:spMk id="6" creationId="{DC1FAE90-C58A-46D2-AE59-438D136913AA}"/>
          </ac:spMkLst>
        </pc:spChg>
        <pc:spChg chg="mod">
          <ac:chgData name="Teoh Teik Toe" userId="04285961-8f1d-4dac-83a4-2cd896b4506a" providerId="ADAL" clId="{909A325E-C009-4A46-944D-41A62BEA31F9}" dt="2022-12-19T02:38:23.654" v="508" actId="1076"/>
          <ac:spMkLst>
            <pc:docMk/>
            <pc:sldMk cId="2140992256" sldId="1628"/>
            <ac:spMk id="14" creationId="{086A6EC3-BD7B-4DF3-8327-8EAF24ACD627}"/>
          </ac:spMkLst>
        </pc:spChg>
        <pc:spChg chg="del">
          <ac:chgData name="Teoh Teik Toe" userId="04285961-8f1d-4dac-83a4-2cd896b4506a" providerId="ADAL" clId="{909A325E-C009-4A46-944D-41A62BEA31F9}" dt="2022-12-19T02:38:01.831" v="502" actId="21"/>
          <ac:spMkLst>
            <pc:docMk/>
            <pc:sldMk cId="2140992256" sldId="1628"/>
            <ac:spMk id="17" creationId="{AF60DFC5-8983-40DC-9DCF-63529E9FE5F6}"/>
          </ac:spMkLst>
        </pc:spChg>
        <pc:spChg chg="mod">
          <ac:chgData name="Teoh Teik Toe" userId="04285961-8f1d-4dac-83a4-2cd896b4506a" providerId="ADAL" clId="{909A325E-C009-4A46-944D-41A62BEA31F9}" dt="2022-12-19T02:38:23.654" v="508" actId="1076"/>
          <ac:spMkLst>
            <pc:docMk/>
            <pc:sldMk cId="2140992256" sldId="1628"/>
            <ac:spMk id="18" creationId="{03EB6598-4DFB-4392-8987-C07C3E009F45}"/>
          </ac:spMkLst>
        </pc:spChg>
        <pc:spChg chg="mod">
          <ac:chgData name="Teoh Teik Toe" userId="04285961-8f1d-4dac-83a4-2cd896b4506a" providerId="ADAL" clId="{909A325E-C009-4A46-944D-41A62BEA31F9}" dt="2022-12-19T02:38:23.654" v="508" actId="1076"/>
          <ac:spMkLst>
            <pc:docMk/>
            <pc:sldMk cId="2140992256" sldId="1628"/>
            <ac:spMk id="22" creationId="{601BEF6D-D69E-4E1D-BEB5-867A854B3524}"/>
          </ac:spMkLst>
        </pc:spChg>
        <pc:picChg chg="mod">
          <ac:chgData name="Teoh Teik Toe" userId="04285961-8f1d-4dac-83a4-2cd896b4506a" providerId="ADAL" clId="{909A325E-C009-4A46-944D-41A62BEA31F9}" dt="2022-12-19T02:38:23.654" v="508" actId="1076"/>
          <ac:picMkLst>
            <pc:docMk/>
            <pc:sldMk cId="2140992256" sldId="1628"/>
            <ac:picMk id="5" creationId="{DFDAEAE3-32E3-414B-A403-D7C7F257D58A}"/>
          </ac:picMkLst>
        </pc:picChg>
        <pc:picChg chg="mod">
          <ac:chgData name="Teoh Teik Toe" userId="04285961-8f1d-4dac-83a4-2cd896b4506a" providerId="ADAL" clId="{909A325E-C009-4A46-944D-41A62BEA31F9}" dt="2022-12-19T02:38:23.654" v="508" actId="1076"/>
          <ac:picMkLst>
            <pc:docMk/>
            <pc:sldMk cId="2140992256" sldId="1628"/>
            <ac:picMk id="7" creationId="{E09A5718-5354-434D-A85C-6F9BC5EFDDF2}"/>
          </ac:picMkLst>
        </pc:picChg>
        <pc:cxnChg chg="mod">
          <ac:chgData name="Teoh Teik Toe" userId="04285961-8f1d-4dac-83a4-2cd896b4506a" providerId="ADAL" clId="{909A325E-C009-4A46-944D-41A62BEA31F9}" dt="2022-12-19T02:38:23.654" v="508" actId="1076"/>
          <ac:cxnSpMkLst>
            <pc:docMk/>
            <pc:sldMk cId="2140992256" sldId="1628"/>
            <ac:cxnSpMk id="10" creationId="{1E72D093-5D56-4DF8-AD1E-F36DF8BDA405}"/>
          </ac:cxnSpMkLst>
        </pc:cxnChg>
        <pc:cxnChg chg="mod">
          <ac:chgData name="Teoh Teik Toe" userId="04285961-8f1d-4dac-83a4-2cd896b4506a" providerId="ADAL" clId="{909A325E-C009-4A46-944D-41A62BEA31F9}" dt="2022-12-19T02:38:23.654" v="508" actId="1076"/>
          <ac:cxnSpMkLst>
            <pc:docMk/>
            <pc:sldMk cId="2140992256" sldId="1628"/>
            <ac:cxnSpMk id="16" creationId="{DDDC4851-20AC-46F0-91BA-82A6180DBDBD}"/>
          </ac:cxnSpMkLst>
        </pc:cxnChg>
        <pc:cxnChg chg="mod">
          <ac:chgData name="Teoh Teik Toe" userId="04285961-8f1d-4dac-83a4-2cd896b4506a" providerId="ADAL" clId="{909A325E-C009-4A46-944D-41A62BEA31F9}" dt="2022-12-19T02:38:23.654" v="508" actId="1076"/>
          <ac:cxnSpMkLst>
            <pc:docMk/>
            <pc:sldMk cId="2140992256" sldId="1628"/>
            <ac:cxnSpMk id="20" creationId="{168BE999-588B-4E5C-92C1-D4CBC762314D}"/>
          </ac:cxnSpMkLst>
        </pc:cxnChg>
        <pc:cxnChg chg="mod">
          <ac:chgData name="Teoh Teik Toe" userId="04285961-8f1d-4dac-83a4-2cd896b4506a" providerId="ADAL" clId="{909A325E-C009-4A46-944D-41A62BEA31F9}" dt="2022-12-19T02:38:23.654" v="508" actId="1076"/>
          <ac:cxnSpMkLst>
            <pc:docMk/>
            <pc:sldMk cId="2140992256" sldId="1628"/>
            <ac:cxnSpMk id="27" creationId="{79AAA9D3-AD05-4248-B137-EC044C9EA7DF}"/>
          </ac:cxnSpMkLst>
        </pc:cxnChg>
        <pc:cxnChg chg="mod">
          <ac:chgData name="Teoh Teik Toe" userId="04285961-8f1d-4dac-83a4-2cd896b4506a" providerId="ADAL" clId="{909A325E-C009-4A46-944D-41A62BEA31F9}" dt="2022-12-19T02:38:23.654" v="508" actId="1076"/>
          <ac:cxnSpMkLst>
            <pc:docMk/>
            <pc:sldMk cId="2140992256" sldId="1628"/>
            <ac:cxnSpMk id="30" creationId="{51EEEBE8-1FE8-4795-BB6D-0165826CE7EB}"/>
          </ac:cxnSpMkLst>
        </pc:cxnChg>
      </pc:sldChg>
      <pc:sldChg chg="delSp modSp new mod">
        <pc:chgData name="Teoh Teik Toe" userId="04285961-8f1d-4dac-83a4-2cd896b4506a" providerId="ADAL" clId="{909A325E-C009-4A46-944D-41A62BEA31F9}" dt="2022-12-19T03:12:05.575" v="622" actId="20577"/>
        <pc:sldMkLst>
          <pc:docMk/>
          <pc:sldMk cId="4103466331" sldId="1629"/>
        </pc:sldMkLst>
        <pc:spChg chg="mod">
          <ac:chgData name="Teoh Teik Toe" userId="04285961-8f1d-4dac-83a4-2cd896b4506a" providerId="ADAL" clId="{909A325E-C009-4A46-944D-41A62BEA31F9}" dt="2022-12-19T03:12:05.575" v="622" actId="20577"/>
          <ac:spMkLst>
            <pc:docMk/>
            <pc:sldMk cId="4103466331" sldId="1629"/>
            <ac:spMk id="2" creationId="{EDF55D1F-DB02-1E5C-21D5-C0DAFD507165}"/>
          </ac:spMkLst>
        </pc:spChg>
        <pc:spChg chg="del">
          <ac:chgData name="Teoh Teik Toe" userId="04285961-8f1d-4dac-83a4-2cd896b4506a" providerId="ADAL" clId="{909A325E-C009-4A46-944D-41A62BEA31F9}" dt="2022-12-19T03:10:45.442" v="565" actId="478"/>
          <ac:spMkLst>
            <pc:docMk/>
            <pc:sldMk cId="4103466331" sldId="1629"/>
            <ac:spMk id="3" creationId="{3D731891-89B0-0751-BF18-E6E8DA80653C}"/>
          </ac:spMkLst>
        </pc:spChg>
      </pc:sldChg>
      <pc:sldChg chg="add">
        <pc:chgData name="Teoh Teik Toe" userId="04285961-8f1d-4dac-83a4-2cd896b4506a" providerId="ADAL" clId="{909A325E-C009-4A46-944D-41A62BEA31F9}" dt="2022-12-19T03:56:32.077" v="882"/>
        <pc:sldMkLst>
          <pc:docMk/>
          <pc:sldMk cId="3351523444" sldId="1638"/>
        </pc:sldMkLst>
      </pc:sldChg>
    </pc:docChg>
  </pc:docChgLst>
  <pc:docChgLst>
    <pc:chgData name="Teoh Teik Toe" userId="04285961-8f1d-4dac-83a4-2cd896b4506a" providerId="ADAL" clId="{E3F63866-9F0F-46F6-8867-99A1439BCEC0}"/>
    <pc:docChg chg="undo custSel delSld modSld">
      <pc:chgData name="Teoh Teik Toe" userId="04285961-8f1d-4dac-83a4-2cd896b4506a" providerId="ADAL" clId="{E3F63866-9F0F-46F6-8867-99A1439BCEC0}" dt="2022-11-13T03:39:38.578" v="732" actId="255"/>
      <pc:docMkLst>
        <pc:docMk/>
      </pc:docMkLst>
      <pc:sldChg chg="modSp mod">
        <pc:chgData name="Teoh Teik Toe" userId="04285961-8f1d-4dac-83a4-2cd896b4506a" providerId="ADAL" clId="{E3F63866-9F0F-46F6-8867-99A1439BCEC0}" dt="2022-10-27T02:04:32.545" v="18" actId="27636"/>
        <pc:sldMkLst>
          <pc:docMk/>
          <pc:sldMk cId="2211342133" sldId="1256"/>
        </pc:sldMkLst>
        <pc:spChg chg="mod">
          <ac:chgData name="Teoh Teik Toe" userId="04285961-8f1d-4dac-83a4-2cd896b4506a" providerId="ADAL" clId="{E3F63866-9F0F-46F6-8867-99A1439BCEC0}" dt="2022-10-27T02:04:32.545" v="18" actId="27636"/>
          <ac:spMkLst>
            <pc:docMk/>
            <pc:sldMk cId="2211342133" sldId="1256"/>
            <ac:spMk id="3" creationId="{7AD62E0E-5A0C-402B-B4E4-A2D920A65E83}"/>
          </ac:spMkLst>
        </pc:spChg>
      </pc:sldChg>
      <pc:sldChg chg="addSp delSp modSp mod">
        <pc:chgData name="Teoh Teik Toe" userId="04285961-8f1d-4dac-83a4-2cd896b4506a" providerId="ADAL" clId="{E3F63866-9F0F-46F6-8867-99A1439BCEC0}" dt="2022-11-02T01:44:20.681" v="130" actId="11529"/>
        <pc:sldMkLst>
          <pc:docMk/>
          <pc:sldMk cId="3021120890" sldId="1593"/>
        </pc:sldMkLst>
        <pc:spChg chg="mod">
          <ac:chgData name="Teoh Teik Toe" userId="04285961-8f1d-4dac-83a4-2cd896b4506a" providerId="ADAL" clId="{E3F63866-9F0F-46F6-8867-99A1439BCEC0}" dt="2022-11-02T01:43:41.408" v="122" actId="20577"/>
          <ac:spMkLst>
            <pc:docMk/>
            <pc:sldMk cId="3021120890" sldId="1593"/>
            <ac:spMk id="3" creationId="{84B530AF-22DE-8E14-F8F1-5E0F2AC5D480}"/>
          </ac:spMkLst>
        </pc:spChg>
        <pc:spChg chg="add del">
          <ac:chgData name="Teoh Teik Toe" userId="04285961-8f1d-4dac-83a4-2cd896b4506a" providerId="ADAL" clId="{E3F63866-9F0F-46F6-8867-99A1439BCEC0}" dt="2022-11-02T01:43:46.253" v="124" actId="22"/>
          <ac:spMkLst>
            <pc:docMk/>
            <pc:sldMk cId="3021120890" sldId="1593"/>
            <ac:spMk id="6" creationId="{F76AF985-A689-3901-B01D-0B428CC10E5E}"/>
          </ac:spMkLst>
        </pc:spChg>
        <pc:spChg chg="add mod">
          <ac:chgData name="Teoh Teik Toe" userId="04285961-8f1d-4dac-83a4-2cd896b4506a" providerId="ADAL" clId="{E3F63866-9F0F-46F6-8867-99A1439BCEC0}" dt="2022-11-02T01:44:13.770" v="129" actId="1076"/>
          <ac:spMkLst>
            <pc:docMk/>
            <pc:sldMk cId="3021120890" sldId="1593"/>
            <ac:spMk id="8" creationId="{19CFA0E3-C673-D084-CB86-ED2B308DC5ED}"/>
          </ac:spMkLst>
        </pc:spChg>
        <pc:cxnChg chg="add">
          <ac:chgData name="Teoh Teik Toe" userId="04285961-8f1d-4dac-83a4-2cd896b4506a" providerId="ADAL" clId="{E3F63866-9F0F-46F6-8867-99A1439BCEC0}" dt="2022-11-02T01:44:20.681" v="130" actId="11529"/>
          <ac:cxnSpMkLst>
            <pc:docMk/>
            <pc:sldMk cId="3021120890" sldId="1593"/>
            <ac:cxnSpMk id="10" creationId="{0D1D799B-F7F7-85C2-05AF-BCE6F5022DB4}"/>
          </ac:cxnSpMkLst>
        </pc:cxnChg>
      </pc:sldChg>
      <pc:sldChg chg="addSp modSp mod">
        <pc:chgData name="Teoh Teik Toe" userId="04285961-8f1d-4dac-83a4-2cd896b4506a" providerId="ADAL" clId="{E3F63866-9F0F-46F6-8867-99A1439BCEC0}" dt="2022-10-28T01:29:51.182" v="22" actId="14100"/>
        <pc:sldMkLst>
          <pc:docMk/>
          <pc:sldMk cId="3199623153" sldId="1598"/>
        </pc:sldMkLst>
        <pc:spChg chg="add mod">
          <ac:chgData name="Teoh Teik Toe" userId="04285961-8f1d-4dac-83a4-2cd896b4506a" providerId="ADAL" clId="{E3F63866-9F0F-46F6-8867-99A1439BCEC0}" dt="2022-10-28T01:29:51.182" v="22" actId="14100"/>
          <ac:spMkLst>
            <pc:docMk/>
            <pc:sldMk cId="3199623153" sldId="1598"/>
            <ac:spMk id="8" creationId="{6EEA7F05-E2D6-14A3-0A31-D3BFF1ECF6D9}"/>
          </ac:spMkLst>
        </pc:spChg>
      </pc:sldChg>
      <pc:sldChg chg="modSp mod">
        <pc:chgData name="Teoh Teik Toe" userId="04285961-8f1d-4dac-83a4-2cd896b4506a" providerId="ADAL" clId="{E3F63866-9F0F-46F6-8867-99A1439BCEC0}" dt="2022-11-02T01:47:01.012" v="132" actId="20577"/>
        <pc:sldMkLst>
          <pc:docMk/>
          <pc:sldMk cId="547500437" sldId="1599"/>
        </pc:sldMkLst>
        <pc:spChg chg="mod">
          <ac:chgData name="Teoh Teik Toe" userId="04285961-8f1d-4dac-83a4-2cd896b4506a" providerId="ADAL" clId="{E3F63866-9F0F-46F6-8867-99A1439BCEC0}" dt="2022-11-02T01:47:01.012" v="132" actId="20577"/>
          <ac:spMkLst>
            <pc:docMk/>
            <pc:sldMk cId="547500437" sldId="1599"/>
            <ac:spMk id="2" creationId="{84B8B6A8-C8C3-7974-0569-46672B1F2082}"/>
          </ac:spMkLst>
        </pc:spChg>
      </pc:sldChg>
      <pc:sldChg chg="modSp mod">
        <pc:chgData name="Teoh Teik Toe" userId="04285961-8f1d-4dac-83a4-2cd896b4506a" providerId="ADAL" clId="{E3F63866-9F0F-46F6-8867-99A1439BCEC0}" dt="2022-11-13T03:39:38.578" v="732" actId="255"/>
        <pc:sldMkLst>
          <pc:docMk/>
          <pc:sldMk cId="3501961225" sldId="1617"/>
        </pc:sldMkLst>
        <pc:spChg chg="mod">
          <ac:chgData name="Teoh Teik Toe" userId="04285961-8f1d-4dac-83a4-2cd896b4506a" providerId="ADAL" clId="{E3F63866-9F0F-46F6-8867-99A1439BCEC0}" dt="2022-11-13T03:39:38.578" v="732" actId="255"/>
          <ac:spMkLst>
            <pc:docMk/>
            <pc:sldMk cId="3501961225" sldId="1617"/>
            <ac:spMk id="3" creationId="{84B530AF-22DE-8E14-F8F1-5E0F2AC5D480}"/>
          </ac:spMkLst>
        </pc:spChg>
        <pc:spChg chg="mod">
          <ac:chgData name="Teoh Teik Toe" userId="04285961-8f1d-4dac-83a4-2cd896b4506a" providerId="ADAL" clId="{E3F63866-9F0F-46F6-8867-99A1439BCEC0}" dt="2022-11-13T03:34:16.718" v="722" actId="1076"/>
          <ac:spMkLst>
            <pc:docMk/>
            <pc:sldMk cId="3501961225" sldId="1617"/>
            <ac:spMk id="5" creationId="{F9A130B1-918D-0F19-A37E-ACB5654085D4}"/>
          </ac:spMkLst>
        </pc:spChg>
      </pc:sldChg>
      <pc:sldChg chg="del">
        <pc:chgData name="Teoh Teik Toe" userId="04285961-8f1d-4dac-83a4-2cd896b4506a" providerId="ADAL" clId="{E3F63866-9F0F-46F6-8867-99A1439BCEC0}" dt="2022-11-13T03:31:53.627" v="599" actId="47"/>
        <pc:sldMkLst>
          <pc:docMk/>
          <pc:sldMk cId="3322548147" sldId="1618"/>
        </pc:sldMkLst>
      </pc:sldChg>
      <pc:sldChg chg="modSp mod">
        <pc:chgData name="Teoh Teik Toe" userId="04285961-8f1d-4dac-83a4-2cd896b4506a" providerId="ADAL" clId="{E3F63866-9F0F-46F6-8867-99A1439BCEC0}" dt="2022-11-09T10:07:59.398" v="267" actId="27636"/>
        <pc:sldMkLst>
          <pc:docMk/>
          <pc:sldMk cId="3070255402" sldId="1620"/>
        </pc:sldMkLst>
        <pc:spChg chg="mod">
          <ac:chgData name="Teoh Teik Toe" userId="04285961-8f1d-4dac-83a4-2cd896b4506a" providerId="ADAL" clId="{E3F63866-9F0F-46F6-8867-99A1439BCEC0}" dt="2022-11-09T10:07:59.398" v="267" actId="27636"/>
          <ac:spMkLst>
            <pc:docMk/>
            <pc:sldMk cId="3070255402" sldId="1620"/>
            <ac:spMk id="3" creationId="{84B530AF-22DE-8E14-F8F1-5E0F2AC5D480}"/>
          </ac:spMkLst>
        </pc:spChg>
        <pc:spChg chg="mod">
          <ac:chgData name="Teoh Teik Toe" userId="04285961-8f1d-4dac-83a4-2cd896b4506a" providerId="ADAL" clId="{E3F63866-9F0F-46F6-8867-99A1439BCEC0}" dt="2022-11-09T10:07:16.480" v="235" actId="255"/>
          <ac:spMkLst>
            <pc:docMk/>
            <pc:sldMk cId="3070255402" sldId="1620"/>
            <ac:spMk id="6" creationId="{566284DD-901F-BAA7-36A9-4176C3909CDD}"/>
          </ac:spMkLst>
        </pc:spChg>
      </pc:sldChg>
      <pc:sldChg chg="addSp modSp mod">
        <pc:chgData name="Teoh Teik Toe" userId="04285961-8f1d-4dac-83a4-2cd896b4506a" providerId="ADAL" clId="{E3F63866-9F0F-46F6-8867-99A1439BCEC0}" dt="2022-11-13T03:13:41.388" v="501" actId="20577"/>
        <pc:sldMkLst>
          <pc:docMk/>
          <pc:sldMk cId="3050283955" sldId="1622"/>
        </pc:sldMkLst>
        <pc:spChg chg="mod">
          <ac:chgData name="Teoh Teik Toe" userId="04285961-8f1d-4dac-83a4-2cd896b4506a" providerId="ADAL" clId="{E3F63866-9F0F-46F6-8867-99A1439BCEC0}" dt="2022-11-13T02:47:42.383" v="475" actId="20577"/>
          <ac:spMkLst>
            <pc:docMk/>
            <pc:sldMk cId="3050283955" sldId="1622"/>
            <ac:spMk id="3" creationId="{84B530AF-22DE-8E14-F8F1-5E0F2AC5D480}"/>
          </ac:spMkLst>
        </pc:spChg>
        <pc:spChg chg="mod">
          <ac:chgData name="Teoh Teik Toe" userId="04285961-8f1d-4dac-83a4-2cd896b4506a" providerId="ADAL" clId="{E3F63866-9F0F-46F6-8867-99A1439BCEC0}" dt="2022-11-13T03:13:41.388" v="501" actId="20577"/>
          <ac:spMkLst>
            <pc:docMk/>
            <pc:sldMk cId="3050283955" sldId="1622"/>
            <ac:spMk id="5" creationId="{90967FD0-D046-480E-5DC1-E86D440D909D}"/>
          </ac:spMkLst>
        </pc:spChg>
        <pc:spChg chg="mod">
          <ac:chgData name="Teoh Teik Toe" userId="04285961-8f1d-4dac-83a4-2cd896b4506a" providerId="ADAL" clId="{E3F63866-9F0F-46F6-8867-99A1439BCEC0}" dt="2022-11-13T03:01:58.645" v="498" actId="20577"/>
          <ac:spMkLst>
            <pc:docMk/>
            <pc:sldMk cId="3050283955" sldId="1622"/>
            <ac:spMk id="6" creationId="{B1D3C692-71AD-DAF2-8558-6AAF676D0EDA}"/>
          </ac:spMkLst>
        </pc:spChg>
        <pc:spChg chg="add mod">
          <ac:chgData name="Teoh Teik Toe" userId="04285961-8f1d-4dac-83a4-2cd896b4506a" providerId="ADAL" clId="{E3F63866-9F0F-46F6-8867-99A1439BCEC0}" dt="2022-11-13T02:36:43.836" v="356" actId="1076"/>
          <ac:spMkLst>
            <pc:docMk/>
            <pc:sldMk cId="3050283955" sldId="1622"/>
            <ac:spMk id="8" creationId="{9E13517D-E341-C1D8-7A25-E683AA9B0ECA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66F86EFA-701C-0BD7-A4E5-5C4640F1EF17}"/>
    <pc:docChg chg="addSld delSld modMainMaster">
      <pc:chgData name="Teoh Teik Toe" userId="S::teohteiktoe@tssglobalsingapore.onmicrosoft.com::04285961-8f1d-4dac-83a4-2cd896b4506a" providerId="AD" clId="Web-{66F86EFA-701C-0BD7-A4E5-5C4640F1EF17}" dt="2022-10-15T01:10:00.854" v="6"/>
      <pc:docMkLst>
        <pc:docMk/>
      </pc:docMkLst>
      <pc:sldChg chg="del">
        <pc:chgData name="Teoh Teik Toe" userId="S::teohteiktoe@tssglobalsingapore.onmicrosoft.com::04285961-8f1d-4dac-83a4-2cd896b4506a" providerId="AD" clId="Web-{66F86EFA-701C-0BD7-A4E5-5C4640F1EF17}" dt="2022-10-15T01:09:55.166" v="3"/>
        <pc:sldMkLst>
          <pc:docMk/>
          <pc:sldMk cId="2534906721" sldId="1233"/>
        </pc:sldMkLst>
      </pc:sldChg>
      <pc:sldChg chg="del">
        <pc:chgData name="Teoh Teik Toe" userId="S::teohteiktoe@tssglobalsingapore.onmicrosoft.com::04285961-8f1d-4dac-83a4-2cd896b4506a" providerId="AD" clId="Web-{66F86EFA-701C-0BD7-A4E5-5C4640F1EF17}" dt="2022-10-15T01:10:00.854" v="6"/>
        <pc:sldMkLst>
          <pc:docMk/>
          <pc:sldMk cId="2044899356" sldId="1235"/>
        </pc:sldMkLst>
      </pc:sldChg>
      <pc:sldChg chg="del">
        <pc:chgData name="Teoh Teik Toe" userId="S::teohteiktoe@tssglobalsingapore.onmicrosoft.com::04285961-8f1d-4dac-83a4-2cd896b4506a" providerId="AD" clId="Web-{66F86EFA-701C-0BD7-A4E5-5C4640F1EF17}" dt="2022-10-15T01:09:56.479" v="4"/>
        <pc:sldMkLst>
          <pc:docMk/>
          <pc:sldMk cId="615191809" sldId="1591"/>
        </pc:sldMkLst>
      </pc:sldChg>
      <pc:sldChg chg="del">
        <pc:chgData name="Teoh Teik Toe" userId="S::teohteiktoe@tssglobalsingapore.onmicrosoft.com::04285961-8f1d-4dac-83a4-2cd896b4506a" providerId="AD" clId="Web-{66F86EFA-701C-0BD7-A4E5-5C4640F1EF17}" dt="2022-10-15T01:09:57.447" v="5"/>
        <pc:sldMkLst>
          <pc:docMk/>
          <pc:sldMk cId="1061447174" sldId="1592"/>
        </pc:sldMkLst>
      </pc:sldChg>
      <pc:sldChg chg="add">
        <pc:chgData name="Teoh Teik Toe" userId="S::teohteiktoe@tssglobalsingapore.onmicrosoft.com::04285961-8f1d-4dac-83a4-2cd896b4506a" providerId="AD" clId="Web-{66F86EFA-701C-0BD7-A4E5-5C4640F1EF17}" dt="2022-10-15T01:09:50.103" v="0"/>
        <pc:sldMkLst>
          <pc:docMk/>
          <pc:sldMk cId="3822011682" sldId="1613"/>
        </pc:sldMkLst>
      </pc:sldChg>
      <pc:sldChg chg="add">
        <pc:chgData name="Teoh Teik Toe" userId="S::teohteiktoe@tssglobalsingapore.onmicrosoft.com::04285961-8f1d-4dac-83a4-2cd896b4506a" providerId="AD" clId="Web-{66F86EFA-701C-0BD7-A4E5-5C4640F1EF17}" dt="2022-10-15T01:09:50.197" v="1"/>
        <pc:sldMkLst>
          <pc:docMk/>
          <pc:sldMk cId="1356570497" sldId="1614"/>
        </pc:sldMkLst>
      </pc:sldChg>
      <pc:sldChg chg="add">
        <pc:chgData name="Teoh Teik Toe" userId="S::teohteiktoe@tssglobalsingapore.onmicrosoft.com::04285961-8f1d-4dac-83a4-2cd896b4506a" providerId="AD" clId="Web-{66F86EFA-701C-0BD7-A4E5-5C4640F1EF17}" dt="2022-10-15T01:09:50.338" v="2"/>
        <pc:sldMkLst>
          <pc:docMk/>
          <pc:sldMk cId="2761485992" sldId="1615"/>
        </pc:sldMkLst>
      </pc:sldChg>
      <pc:sldMasterChg chg="modSldLayout">
        <pc:chgData name="Teoh Teik Toe" userId="S::teohteiktoe@tssglobalsingapore.onmicrosoft.com::04285961-8f1d-4dac-83a4-2cd896b4506a" providerId="AD" clId="Web-{66F86EFA-701C-0BD7-A4E5-5C4640F1EF17}" dt="2022-10-15T01:09:50.103" v="0"/>
        <pc:sldMasterMkLst>
          <pc:docMk/>
          <pc:sldMasterMk cId="3092120728" sldId="2147483660"/>
        </pc:sldMasterMkLst>
        <pc:sldLayoutChg chg="replId">
          <pc:chgData name="Teoh Teik Toe" userId="S::teohteiktoe@tssglobalsingapore.onmicrosoft.com::04285961-8f1d-4dac-83a4-2cd896b4506a" providerId="AD" clId="Web-{66F86EFA-701C-0BD7-A4E5-5C4640F1EF17}" dt="2022-10-15T01:09:50.103" v="0"/>
          <pc:sldLayoutMkLst>
            <pc:docMk/>
            <pc:sldMasterMk cId="3092120728" sldId="2147483660"/>
            <pc:sldLayoutMk cId="450782915" sldId="2147483689"/>
          </pc:sldLayoutMkLst>
        </pc:sldLayoutChg>
        <pc:sldLayoutChg chg="replId">
          <pc:chgData name="Teoh Teik Toe" userId="S::teohteiktoe@tssglobalsingapore.onmicrosoft.com::04285961-8f1d-4dac-83a4-2cd896b4506a" providerId="AD" clId="Web-{66F86EFA-701C-0BD7-A4E5-5C4640F1EF17}" dt="2022-10-15T01:09:50.103" v="0"/>
          <pc:sldLayoutMkLst>
            <pc:docMk/>
            <pc:sldMasterMk cId="3092120728" sldId="2147483660"/>
            <pc:sldLayoutMk cId="694844107" sldId="2147483690"/>
          </pc:sldLayoutMkLst>
        </pc:sldLayoutChg>
      </pc:sldMasterChg>
      <pc:sldMasterChg chg="addSldLayout">
        <pc:chgData name="Teoh Teik Toe" userId="S::teohteiktoe@tssglobalsingapore.onmicrosoft.com::04285961-8f1d-4dac-83a4-2cd896b4506a" providerId="AD" clId="Web-{66F86EFA-701C-0BD7-A4E5-5C4640F1EF17}" dt="2022-10-15T01:09:50.103" v="0"/>
        <pc:sldMasterMkLst>
          <pc:docMk/>
          <pc:sldMasterMk cId="671930949" sldId="2147483679"/>
        </pc:sldMasterMkLst>
        <pc:sldLayoutChg chg="add">
          <pc:chgData name="Teoh Teik Toe" userId="S::teohteiktoe@tssglobalsingapore.onmicrosoft.com::04285961-8f1d-4dac-83a4-2cd896b4506a" providerId="AD" clId="Web-{66F86EFA-701C-0BD7-A4E5-5C4640F1EF17}" dt="2022-10-15T01:09:50.103" v="0"/>
          <pc:sldLayoutMkLst>
            <pc:docMk/>
            <pc:sldMasterMk cId="671930949" sldId="2147483679"/>
            <pc:sldLayoutMk cId="543490333" sldId="2147483662"/>
          </pc:sldLayoutMkLst>
        </pc:sldLayoutChg>
        <pc:sldLayoutChg chg="add">
          <pc:chgData name="Teoh Teik Toe" userId="S::teohteiktoe@tssglobalsingapore.onmicrosoft.com::04285961-8f1d-4dac-83a4-2cd896b4506a" providerId="AD" clId="Web-{66F86EFA-701C-0BD7-A4E5-5C4640F1EF17}" dt="2022-10-15T01:09:50.103" v="0"/>
          <pc:sldLayoutMkLst>
            <pc:docMk/>
            <pc:sldMasterMk cId="671930949" sldId="2147483679"/>
            <pc:sldLayoutMk cId="3365805076" sldId="2147483663"/>
          </pc:sldLayoutMkLst>
        </pc:sldLayoutChg>
      </pc:sldMasterChg>
    </pc:docChg>
  </pc:docChgLst>
  <pc:docChgLst>
    <pc:chgData name="Teoh Teik Toe" userId="S::teohteiktoe@tssglobalsingapore.onmicrosoft.com::04285961-8f1d-4dac-83a4-2cd896b4506a" providerId="AD" clId="Web-{3102E7D3-DDC0-BA72-B106-FA39366E852C}"/>
    <pc:docChg chg="addSld delSld modSld">
      <pc:chgData name="Teoh Teik Toe" userId="S::teohteiktoe@tssglobalsingapore.onmicrosoft.com::04285961-8f1d-4dac-83a4-2cd896b4506a" providerId="AD" clId="Web-{3102E7D3-DDC0-BA72-B106-FA39366E852C}" dt="2022-10-15T00:46:07.729" v="61" actId="20577"/>
      <pc:docMkLst>
        <pc:docMk/>
      </pc:docMkLst>
      <pc:sldChg chg="modSp">
        <pc:chgData name="Teoh Teik Toe" userId="S::teohteiktoe@tssglobalsingapore.onmicrosoft.com::04285961-8f1d-4dac-83a4-2cd896b4506a" providerId="AD" clId="Web-{3102E7D3-DDC0-BA72-B106-FA39366E852C}" dt="2022-10-15T00:46:07.729" v="61" actId="20577"/>
        <pc:sldMkLst>
          <pc:docMk/>
          <pc:sldMk cId="2211342133" sldId="1256"/>
        </pc:sldMkLst>
        <pc:spChg chg="mod">
          <ac:chgData name="Teoh Teik Toe" userId="S::teohteiktoe@tssglobalsingapore.onmicrosoft.com::04285961-8f1d-4dac-83a4-2cd896b4506a" providerId="AD" clId="Web-{3102E7D3-DDC0-BA72-B106-FA39366E852C}" dt="2022-10-15T00:46:07.729" v="61" actId="20577"/>
          <ac:spMkLst>
            <pc:docMk/>
            <pc:sldMk cId="2211342133" sldId="1256"/>
            <ac:spMk id="3" creationId="{7AD62E0E-5A0C-402B-B4E4-A2D920A65E83}"/>
          </ac:spMkLst>
        </pc:spChg>
      </pc:sldChg>
      <pc:sldChg chg="del">
        <pc:chgData name="Teoh Teik Toe" userId="S::teohteiktoe@tssglobalsingapore.onmicrosoft.com::04285961-8f1d-4dac-83a4-2cd896b4506a" providerId="AD" clId="Web-{3102E7D3-DDC0-BA72-B106-FA39366E852C}" dt="2022-10-15T00:42:51.786" v="43"/>
        <pc:sldMkLst>
          <pc:docMk/>
          <pc:sldMk cId="529507748" sldId="1305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3:05.755" v="45"/>
        <pc:sldMkLst>
          <pc:docMk/>
          <pc:sldMk cId="887902952" sldId="1400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097" v="22"/>
        <pc:sldMkLst>
          <pc:docMk/>
          <pc:sldMk cId="1707805806" sldId="1409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1"/>
        <pc:sldMkLst>
          <pc:docMk/>
          <pc:sldMk cId="582775785" sldId="1516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0"/>
        <pc:sldMkLst>
          <pc:docMk/>
          <pc:sldMk cId="4146114453" sldId="1517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9"/>
        <pc:sldMkLst>
          <pc:docMk/>
          <pc:sldMk cId="2253917738" sldId="1518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8"/>
        <pc:sldMkLst>
          <pc:docMk/>
          <pc:sldMk cId="2375077143" sldId="1519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097" v="21"/>
        <pc:sldMkLst>
          <pc:docMk/>
          <pc:sldMk cId="3696297039" sldId="1521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7"/>
        <pc:sldMkLst>
          <pc:docMk/>
          <pc:sldMk cId="782656657" sldId="1524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4"/>
        <pc:sldMkLst>
          <pc:docMk/>
          <pc:sldMk cId="3447597032" sldId="1537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097" v="23"/>
        <pc:sldMkLst>
          <pc:docMk/>
          <pc:sldMk cId="4255034318" sldId="1538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6"/>
        <pc:sldMkLst>
          <pc:docMk/>
          <pc:sldMk cId="2165250774" sldId="1540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30"/>
        <pc:sldMkLst>
          <pc:docMk/>
          <pc:sldMk cId="3961582415" sldId="1541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1:49.112" v="25"/>
        <pc:sldMkLst>
          <pc:docMk/>
          <pc:sldMk cId="3441229563" sldId="1542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0:19" v="6"/>
        <pc:sldMkLst>
          <pc:docMk/>
          <pc:sldMk cId="2924587786" sldId="1560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4"/>
        <pc:sldMkLst>
          <pc:docMk/>
          <pc:sldMk cId="3966067605" sldId="1562"/>
        </pc:sldMkLst>
      </pc:sldChg>
      <pc:sldChg chg="modSp">
        <pc:chgData name="Teoh Teik Toe" userId="S::teohteiktoe@tssglobalsingapore.onmicrosoft.com::04285961-8f1d-4dac-83a4-2cd896b4506a" providerId="AD" clId="Web-{3102E7D3-DDC0-BA72-B106-FA39366E852C}" dt="2022-10-15T00:43:01.630" v="44" actId="20577"/>
        <pc:sldMkLst>
          <pc:docMk/>
          <pc:sldMk cId="3318694860" sldId="1565"/>
        </pc:sldMkLst>
        <pc:spChg chg="mod">
          <ac:chgData name="Teoh Teik Toe" userId="S::teohteiktoe@tssglobalsingapore.onmicrosoft.com::04285961-8f1d-4dac-83a4-2cd896b4506a" providerId="AD" clId="Web-{3102E7D3-DDC0-BA72-B106-FA39366E852C}" dt="2022-10-15T00:43:01.630" v="44" actId="20577"/>
          <ac:spMkLst>
            <pc:docMk/>
            <pc:sldMk cId="3318694860" sldId="1565"/>
            <ac:spMk id="2" creationId="{4C6AABFB-DE73-401A-8B8F-7195791CEC66}"/>
          </ac:spMkLst>
        </pc:spChg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5"/>
        <pc:sldMkLst>
          <pc:docMk/>
          <pc:sldMk cId="2997988735" sldId="1567"/>
        </pc:sldMkLst>
      </pc:sldChg>
      <pc:sldChg chg="modSp">
        <pc:chgData name="Teoh Teik Toe" userId="S::teohteiktoe@tssglobalsingapore.onmicrosoft.com::04285961-8f1d-4dac-83a4-2cd896b4506a" providerId="AD" clId="Web-{3102E7D3-DDC0-BA72-B106-FA39366E852C}" dt="2022-10-15T00:44:15.273" v="47" actId="1076"/>
        <pc:sldMkLst>
          <pc:docMk/>
          <pc:sldMk cId="3832103852" sldId="1584"/>
        </pc:sldMkLst>
        <pc:spChg chg="mod">
          <ac:chgData name="Teoh Teik Toe" userId="S::teohteiktoe@tssglobalsingapore.onmicrosoft.com::04285961-8f1d-4dac-83a4-2cd896b4506a" providerId="AD" clId="Web-{3102E7D3-DDC0-BA72-B106-FA39366E852C}" dt="2022-10-15T00:44:15.273" v="47" actId="1076"/>
          <ac:spMkLst>
            <pc:docMk/>
            <pc:sldMk cId="3832103852" sldId="1584"/>
            <ac:spMk id="6" creationId="{D3F5AAA3-34C4-196E-0E98-0D4C02F9FDF8}"/>
          </ac:spMkLst>
        </pc:spChg>
      </pc:sldChg>
      <pc:sldChg chg="modSp">
        <pc:chgData name="Teoh Teik Toe" userId="S::teohteiktoe@tssglobalsingapore.onmicrosoft.com::04285961-8f1d-4dac-83a4-2cd896b4506a" providerId="AD" clId="Web-{3102E7D3-DDC0-BA72-B106-FA39366E852C}" dt="2022-10-15T00:44:21.382" v="48" actId="20577"/>
        <pc:sldMkLst>
          <pc:docMk/>
          <pc:sldMk cId="4038081248" sldId="1585"/>
        </pc:sldMkLst>
        <pc:spChg chg="mod">
          <ac:chgData name="Teoh Teik Toe" userId="S::teohteiktoe@tssglobalsingapore.onmicrosoft.com::04285961-8f1d-4dac-83a4-2cd896b4506a" providerId="AD" clId="Web-{3102E7D3-DDC0-BA72-B106-FA39366E852C}" dt="2022-10-15T00:44:21.382" v="48" actId="20577"/>
          <ac:spMkLst>
            <pc:docMk/>
            <pc:sldMk cId="4038081248" sldId="1585"/>
            <ac:spMk id="2" creationId="{F2E2F6D7-8957-43C6-A080-A52D1B36FB2B}"/>
          </ac:spMkLst>
        </pc:spChg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3"/>
        <pc:sldMkLst>
          <pc:docMk/>
          <pc:sldMk cId="2175959479" sldId="1587"/>
        </pc:sldMkLst>
      </pc:sldChg>
      <pc:sldChg chg="del">
        <pc:chgData name="Teoh Teik Toe" userId="S::teohteiktoe@tssglobalsingapore.onmicrosoft.com::04285961-8f1d-4dac-83a4-2cd896b4506a" providerId="AD" clId="Web-{3102E7D3-DDC0-BA72-B106-FA39366E852C}" dt="2022-10-15T00:40:18.985" v="2"/>
        <pc:sldMkLst>
          <pc:docMk/>
          <pc:sldMk cId="110792526" sldId="1593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6.594" v="7"/>
        <pc:sldMkLst>
          <pc:docMk/>
          <pc:sldMk cId="3021120890" sldId="1593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6.688" v="8"/>
        <pc:sldMkLst>
          <pc:docMk/>
          <pc:sldMk cId="1329988322" sldId="1594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6.735" v="9"/>
        <pc:sldMkLst>
          <pc:docMk/>
          <pc:sldMk cId="59615383" sldId="1595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6.813" v="10"/>
        <pc:sldMkLst>
          <pc:docMk/>
          <pc:sldMk cId="1482240251" sldId="1596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6.907" v="11"/>
        <pc:sldMkLst>
          <pc:docMk/>
          <pc:sldMk cId="1476129678" sldId="1597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7.032" v="12"/>
        <pc:sldMkLst>
          <pc:docMk/>
          <pc:sldMk cId="3199623153" sldId="1598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0:37.141" v="13"/>
        <pc:sldMkLst>
          <pc:docMk/>
          <pc:sldMk cId="547500437" sldId="1599"/>
        </pc:sldMkLst>
      </pc:sldChg>
      <pc:sldChg chg="modSp new del">
        <pc:chgData name="Teoh Teik Toe" userId="S::teohteiktoe@tssglobalsingapore.onmicrosoft.com::04285961-8f1d-4dac-83a4-2cd896b4506a" providerId="AD" clId="Web-{3102E7D3-DDC0-BA72-B106-FA39366E852C}" dt="2022-10-15T00:42:14.441" v="41"/>
        <pc:sldMkLst>
          <pc:docMk/>
          <pc:sldMk cId="2266773045" sldId="1600"/>
        </pc:sldMkLst>
        <pc:spChg chg="mod">
          <ac:chgData name="Teoh Teik Toe" userId="S::teohteiktoe@tssglobalsingapore.onmicrosoft.com::04285961-8f1d-4dac-83a4-2cd896b4506a" providerId="AD" clId="Web-{3102E7D3-DDC0-BA72-B106-FA39366E852C}" dt="2022-10-15T00:41:07.299" v="20" actId="1076"/>
          <ac:spMkLst>
            <pc:docMk/>
            <pc:sldMk cId="2266773045" sldId="1600"/>
            <ac:spMk id="2" creationId="{5A34BA30-DF5D-8FFB-2B25-BDE91825B617}"/>
          </ac:spMkLst>
        </pc:spChg>
      </pc:sldChg>
      <pc:sldChg chg="add">
        <pc:chgData name="Teoh Teik Toe" userId="S::teohteiktoe@tssglobalsingapore.onmicrosoft.com::04285961-8f1d-4dac-83a4-2cd896b4506a" providerId="AD" clId="Web-{3102E7D3-DDC0-BA72-B106-FA39366E852C}" dt="2022-10-15T00:42:08.410" v="31"/>
        <pc:sldMkLst>
          <pc:docMk/>
          <pc:sldMk cId="2206183382" sldId="1601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472" v="32"/>
        <pc:sldMkLst>
          <pc:docMk/>
          <pc:sldMk cId="265576686" sldId="1602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566" v="33"/>
        <pc:sldMkLst>
          <pc:docMk/>
          <pc:sldMk cId="2836951911" sldId="1603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644" v="34"/>
        <pc:sldMkLst>
          <pc:docMk/>
          <pc:sldMk cId="4208745677" sldId="1604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691" v="35"/>
        <pc:sldMkLst>
          <pc:docMk/>
          <pc:sldMk cId="3494154341" sldId="1605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753" v="36"/>
        <pc:sldMkLst>
          <pc:docMk/>
          <pc:sldMk cId="1140197924" sldId="1606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816" v="37"/>
        <pc:sldMkLst>
          <pc:docMk/>
          <pc:sldMk cId="295621955" sldId="1607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910" v="38"/>
        <pc:sldMkLst>
          <pc:docMk/>
          <pc:sldMk cId="470406018" sldId="1608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8.988" v="39"/>
        <pc:sldMkLst>
          <pc:docMk/>
          <pc:sldMk cId="1489508280" sldId="1609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09.035" v="40"/>
        <pc:sldMkLst>
          <pc:docMk/>
          <pc:sldMk cId="575791280" sldId="1610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2:21.894" v="42"/>
        <pc:sldMkLst>
          <pc:docMk/>
          <pc:sldMk cId="649037744" sldId="1611"/>
        </pc:sldMkLst>
      </pc:sldChg>
      <pc:sldChg chg="add">
        <pc:chgData name="Teoh Teik Toe" userId="S::teohteiktoe@tssglobalsingapore.onmicrosoft.com::04285961-8f1d-4dac-83a4-2cd896b4506a" providerId="AD" clId="Web-{3102E7D3-DDC0-BA72-B106-FA39366E852C}" dt="2022-10-15T00:43:28.100" v="46"/>
        <pc:sldMkLst>
          <pc:docMk/>
          <pc:sldMk cId="4162065317" sldId="1612"/>
        </pc:sldMkLst>
      </pc:sldChg>
    </pc:docChg>
  </pc:docChgLst>
  <pc:docChgLst>
    <pc:chgData name="Teoh Teik Toe" userId="04285961-8f1d-4dac-83a4-2cd896b4506a" providerId="ADAL" clId="{5379D51A-862D-487C-A871-9C32571217E8}"/>
    <pc:docChg chg="custSel addSld delSld modSld">
      <pc:chgData name="Teoh Teik Toe" userId="04285961-8f1d-4dac-83a4-2cd896b4506a" providerId="ADAL" clId="{5379D51A-862D-487C-A871-9C32571217E8}" dt="2022-09-14T01:46:25.269" v="178" actId="47"/>
      <pc:docMkLst>
        <pc:docMk/>
      </pc:docMkLst>
      <pc:sldChg chg="del">
        <pc:chgData name="Teoh Teik Toe" userId="04285961-8f1d-4dac-83a4-2cd896b4506a" providerId="ADAL" clId="{5379D51A-862D-487C-A871-9C32571217E8}" dt="2022-09-14T01:46:25.269" v="178" actId="47"/>
        <pc:sldMkLst>
          <pc:docMk/>
          <pc:sldMk cId="2146536984" sldId="1473"/>
        </pc:sldMkLst>
      </pc:sldChg>
      <pc:sldChg chg="modSp mod">
        <pc:chgData name="Teoh Teik Toe" userId="04285961-8f1d-4dac-83a4-2cd896b4506a" providerId="ADAL" clId="{5379D51A-862D-487C-A871-9C32571217E8}" dt="2022-08-24T09:28:39.897" v="76" actId="20577"/>
        <pc:sldMkLst>
          <pc:docMk/>
          <pc:sldMk cId="582775785" sldId="1516"/>
        </pc:sldMkLst>
        <pc:spChg chg="mod">
          <ac:chgData name="Teoh Teik Toe" userId="04285961-8f1d-4dac-83a4-2cd896b4506a" providerId="ADAL" clId="{5379D51A-862D-487C-A871-9C32571217E8}" dt="2022-08-24T09:28:39.897" v="76" actId="20577"/>
          <ac:spMkLst>
            <pc:docMk/>
            <pc:sldMk cId="582775785" sldId="1516"/>
            <ac:spMk id="3" creationId="{84B530AF-22DE-8E14-F8F1-5E0F2AC5D480}"/>
          </ac:spMkLst>
        </pc:spChg>
      </pc:sldChg>
      <pc:sldChg chg="addSp modSp mod">
        <pc:chgData name="Teoh Teik Toe" userId="04285961-8f1d-4dac-83a4-2cd896b4506a" providerId="ADAL" clId="{5379D51A-862D-487C-A871-9C32571217E8}" dt="2022-08-24T14:54:40.545" v="116" actId="1076"/>
        <pc:sldMkLst>
          <pc:docMk/>
          <pc:sldMk cId="2924587786" sldId="1560"/>
        </pc:sldMkLst>
        <pc:spChg chg="mod">
          <ac:chgData name="Teoh Teik Toe" userId="04285961-8f1d-4dac-83a4-2cd896b4506a" providerId="ADAL" clId="{5379D51A-862D-487C-A871-9C32571217E8}" dt="2022-08-24T14:53:23.737" v="108" actId="1076"/>
          <ac:spMkLst>
            <pc:docMk/>
            <pc:sldMk cId="2924587786" sldId="1560"/>
            <ac:spMk id="2" creationId="{84B8B6A8-C8C3-7974-0569-46672B1F2082}"/>
          </ac:spMkLst>
        </pc:spChg>
        <pc:picChg chg="add mod">
          <ac:chgData name="Teoh Teik Toe" userId="04285961-8f1d-4dac-83a4-2cd896b4506a" providerId="ADAL" clId="{5379D51A-862D-487C-A871-9C32571217E8}" dt="2022-08-24T14:54:40.545" v="116" actId="1076"/>
          <ac:picMkLst>
            <pc:docMk/>
            <pc:sldMk cId="2924587786" sldId="1560"/>
            <ac:picMk id="3" creationId="{567267CD-169D-73DD-8523-C7128063C8A7}"/>
          </ac:picMkLst>
        </pc:picChg>
        <pc:picChg chg="add mod">
          <ac:chgData name="Teoh Teik Toe" userId="04285961-8f1d-4dac-83a4-2cd896b4506a" providerId="ADAL" clId="{5379D51A-862D-487C-A871-9C32571217E8}" dt="2022-08-24T14:53:43.356" v="115" actId="1076"/>
          <ac:picMkLst>
            <pc:docMk/>
            <pc:sldMk cId="2924587786" sldId="1560"/>
            <ac:picMk id="4" creationId="{2490B1A1-AF20-AF4E-B9A0-A4D5FBA34FF3}"/>
          </ac:picMkLst>
        </pc:picChg>
        <pc:picChg chg="add mod">
          <ac:chgData name="Teoh Teik Toe" userId="04285961-8f1d-4dac-83a4-2cd896b4506a" providerId="ADAL" clId="{5379D51A-862D-487C-A871-9C32571217E8}" dt="2022-08-24T14:53:38.111" v="112" actId="1076"/>
          <ac:picMkLst>
            <pc:docMk/>
            <pc:sldMk cId="2924587786" sldId="1560"/>
            <ac:picMk id="1026" creationId="{80085341-1C35-AED9-F5B8-3F42643E59ED}"/>
          </ac:picMkLst>
        </pc:picChg>
      </pc:sldChg>
      <pc:sldChg chg="modSp mod">
        <pc:chgData name="Teoh Teik Toe" userId="04285961-8f1d-4dac-83a4-2cd896b4506a" providerId="ADAL" clId="{5379D51A-862D-487C-A871-9C32571217E8}" dt="2022-08-24T15:02:12.496" v="157" actId="20577"/>
        <pc:sldMkLst>
          <pc:docMk/>
          <pc:sldMk cId="3966067605" sldId="1562"/>
        </pc:sldMkLst>
        <pc:spChg chg="mod">
          <ac:chgData name="Teoh Teik Toe" userId="04285961-8f1d-4dac-83a4-2cd896b4506a" providerId="ADAL" clId="{5379D51A-862D-487C-A871-9C32571217E8}" dt="2022-08-24T15:02:12.496" v="157" actId="20577"/>
          <ac:spMkLst>
            <pc:docMk/>
            <pc:sldMk cId="3966067605" sldId="1562"/>
            <ac:spMk id="3" creationId="{84B530AF-22DE-8E14-F8F1-5E0F2AC5D480}"/>
          </ac:spMkLst>
        </pc:spChg>
      </pc:sldChg>
      <pc:sldChg chg="add">
        <pc:chgData name="Teoh Teik Toe" userId="04285961-8f1d-4dac-83a4-2cd896b4506a" providerId="ADAL" clId="{5379D51A-862D-487C-A871-9C32571217E8}" dt="2022-09-14T01:46:22.340" v="177"/>
        <pc:sldMkLst>
          <pc:docMk/>
          <pc:sldMk cId="2997988735" sldId="1567"/>
        </pc:sldMkLst>
      </pc:sldChg>
      <pc:sldChg chg="delSp modSp new mod">
        <pc:chgData name="Teoh Teik Toe" userId="04285961-8f1d-4dac-83a4-2cd896b4506a" providerId="ADAL" clId="{5379D51A-862D-487C-A871-9C32571217E8}" dt="2022-08-24T15:02:46.374" v="176" actId="113"/>
        <pc:sldMkLst>
          <pc:docMk/>
          <pc:sldMk cId="110792526" sldId="1593"/>
        </pc:sldMkLst>
        <pc:spChg chg="mod">
          <ac:chgData name="Teoh Teik Toe" userId="04285961-8f1d-4dac-83a4-2cd896b4506a" providerId="ADAL" clId="{5379D51A-862D-487C-A871-9C32571217E8}" dt="2022-08-24T15:02:46.374" v="176" actId="113"/>
          <ac:spMkLst>
            <pc:docMk/>
            <pc:sldMk cId="110792526" sldId="1593"/>
            <ac:spMk id="2" creationId="{F65D5E6D-6035-6746-64CC-36D07D2525CF}"/>
          </ac:spMkLst>
        </pc:spChg>
        <pc:spChg chg="del">
          <ac:chgData name="Teoh Teik Toe" userId="04285961-8f1d-4dac-83a4-2cd896b4506a" providerId="ADAL" clId="{5379D51A-862D-487C-A871-9C32571217E8}" dt="2022-08-24T15:02:34.604" v="173" actId="478"/>
          <ac:spMkLst>
            <pc:docMk/>
            <pc:sldMk cId="110792526" sldId="1593"/>
            <ac:spMk id="3" creationId="{45FC4624-D3CA-DE5D-E09E-FB05795A4B5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12/21/2022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57:57.4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7 114,'-5'5,"4"2,6-1,8-1,6-1,0-2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4:51.8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45:06.50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1,'5'0,"2"0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66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0,'0'5,"5"2,6-1,2-1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4.99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1 889,'5'0,"6"0,6 0,1-4,1-2,-2-5,1-6,2-4,-2-3,1-3,-4-2,-3 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6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94,'0'-5,"0"-6,0-6,0-6,5 2,1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28:45.99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315 270,'0'5,"5"6,6 1,7-1,-1-2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3:51.7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2:08:09.88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21/12/2022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3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34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Error must be random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8241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Students are expected to look at the difference between the predicted line vs the scattered plot and find other pattern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401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M2 is better because the RMSE is lower than M1. Significant and Error are related.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4321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Teach later in the class</a:t>
            </a:r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3563D-5919-45F5-AFE9-82F0CD0C5EE8}" type="slidenum">
              <a:rPr lang="en-SG" smtClean="0"/>
              <a:t>87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91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61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078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44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708559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57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09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52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75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158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34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01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942471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80041248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7324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796703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4269884"/>
      </p:ext>
    </p:extLst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4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20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9" r:id="rId2"/>
    <p:sldLayoutId id="2147483690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3xMSbIde2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tmNq7FgbvI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2" Type="http://schemas.openxmlformats.org/officeDocument/2006/relationships/image" Target="../media/image4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2.xml"/><Relationship Id="rId4" Type="http://schemas.openxmlformats.org/officeDocument/2006/relationships/image" Target="../media/image23.png"/><Relationship Id="rId43" Type="http://schemas.openxmlformats.org/officeDocument/2006/relationships/customXml" Target="../ink/ink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jkR9KzhKN4" TargetMode="External"/><Relationship Id="rId2" Type="http://schemas.openxmlformats.org/officeDocument/2006/relationships/hyperlink" Target="https://www.youtube.com/watch?v=zPG4NjIkCj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rive.google.com/drive/folders/1DWSSkL9zMwXktar8rxC_3rUGqxwNNTrR?usp=sharing" TargetMode="External"/><Relationship Id="rId4" Type="http://schemas.openxmlformats.org/officeDocument/2006/relationships/hyperlink" Target="https://drive.google.com/drive/folders/1fXjR7HWQVDvW4b_UwFmEM_NymlOo4Wbw?usp=sharing" TargetMode="Externa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customXml" Target="../ink/ink6.xml"/><Relationship Id="rId3" Type="http://schemas.openxmlformats.org/officeDocument/2006/relationships/customXml" Target="../ink/ink4.xml"/><Relationship Id="rId21" Type="http://schemas.openxmlformats.org/officeDocument/2006/relationships/image" Target="../media/image160.png"/><Relationship Id="rId12" Type="http://schemas.openxmlformats.org/officeDocument/2006/relationships/image" Target="../media/image156.png"/><Relationship Id="rId17" Type="http://schemas.openxmlformats.org/officeDocument/2006/relationships/image" Target="../media/image15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5.png"/><Relationship Id="rId23" Type="http://schemas.openxmlformats.org/officeDocument/2006/relationships/image" Target="../media/image161.png"/><Relationship Id="rId22" Type="http://schemas.openxmlformats.org/officeDocument/2006/relationships/customXml" Target="../ink/ink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customXml" Target="../ink/ink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WqE7YHR4Jc&amp;t=440s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uwgb.edu/bansalg/statistics-data-analytics/linear-regression/" TargetMode="External"/><Relationship Id="rId4" Type="http://schemas.openxmlformats.org/officeDocument/2006/relationships/hyperlink" Target="https://www.youtube.com/watch?v=aq8VU5KLmk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7E30-45D8-4065-A8A6-F96BDE4A2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51" y="49064"/>
            <a:ext cx="8229600" cy="1143000"/>
          </a:xfrm>
        </p:spPr>
        <p:txBody>
          <a:bodyPr/>
          <a:lstStyle/>
          <a:p>
            <a:r>
              <a:rPr lang="en-US"/>
              <a:t>ANOVA Table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014F0-208C-4033-8740-38D5B73C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99" y="833915"/>
            <a:ext cx="7911101" cy="53694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617AF6-D981-4E82-8F94-80826B9AE10C}"/>
              </a:ext>
            </a:extLst>
          </p:cNvPr>
          <p:cNvSpPr/>
          <p:nvPr/>
        </p:nvSpPr>
        <p:spPr>
          <a:xfrm>
            <a:off x="852755" y="2157573"/>
            <a:ext cx="4397339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6BCECF-23D4-4466-AFA1-6B8D9887A0F3}"/>
              </a:ext>
            </a:extLst>
          </p:cNvPr>
          <p:cNvSpPr/>
          <p:nvPr/>
        </p:nvSpPr>
        <p:spPr>
          <a:xfrm>
            <a:off x="941798" y="3809298"/>
            <a:ext cx="6484706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D08226-0CAA-485C-88DB-4FF8981E323D}"/>
              </a:ext>
            </a:extLst>
          </p:cNvPr>
          <p:cNvSpPr/>
          <p:nvPr/>
        </p:nvSpPr>
        <p:spPr>
          <a:xfrm>
            <a:off x="931522" y="5011759"/>
            <a:ext cx="7426503" cy="1142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B4958-58E7-4E73-BF23-151AF21F1BCF}"/>
              </a:ext>
            </a:extLst>
          </p:cNvPr>
          <p:cNvSpPr txBox="1"/>
          <p:nvPr/>
        </p:nvSpPr>
        <p:spPr>
          <a:xfrm>
            <a:off x="131424" y="3234339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 test</a:t>
            </a:r>
          </a:p>
          <a:p>
            <a:r>
              <a:rPr lang="en-US"/>
              <a:t>F test</a:t>
            </a:r>
            <a:br>
              <a:rPr lang="en-US"/>
            </a:br>
            <a:r>
              <a:rPr lang="en-US"/>
              <a:t>t test</a:t>
            </a:r>
            <a:endParaRPr lang="en-SG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416657-9906-4DED-8FC9-E683381A71BC}"/>
              </a:ext>
            </a:extLst>
          </p:cNvPr>
          <p:cNvCxnSpPr/>
          <p:nvPr/>
        </p:nvCxnSpPr>
        <p:spPr>
          <a:xfrm flipV="1">
            <a:off x="401549" y="2357919"/>
            <a:ext cx="529973" cy="690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8E371-CE3C-4CF6-979C-A8B0654588B5}"/>
              </a:ext>
            </a:extLst>
          </p:cNvPr>
          <p:cNvCxnSpPr/>
          <p:nvPr/>
        </p:nvCxnSpPr>
        <p:spPr>
          <a:xfrm>
            <a:off x="775699" y="3696004"/>
            <a:ext cx="4710701" cy="352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095746-3B7B-4330-9874-D8844385C45D}"/>
              </a:ext>
            </a:extLst>
          </p:cNvPr>
          <p:cNvCxnSpPr/>
          <p:nvPr/>
        </p:nvCxnSpPr>
        <p:spPr>
          <a:xfrm>
            <a:off x="457200" y="4157669"/>
            <a:ext cx="4412751" cy="1017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12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6325-4C28-49EC-A86A-81947735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Regression</a:t>
            </a:r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E8DCC7-7528-4439-AE54-35FA678E6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901" y="2171822"/>
            <a:ext cx="5177193" cy="29121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A3E641-AAD4-47E0-8DB7-520532C7A934}"/>
              </a:ext>
            </a:extLst>
          </p:cNvPr>
          <p:cNvSpPr/>
          <p:nvPr/>
        </p:nvSpPr>
        <p:spPr>
          <a:xfrm>
            <a:off x="457199" y="5448343"/>
            <a:ext cx="75669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hlinkClick r:id="rId3"/>
              </a:rPr>
              <a:t>https://www.youtube.com/watch?v=_3xMSbIde2I</a:t>
            </a:r>
            <a:endParaRPr lang="en-SG"/>
          </a:p>
          <a:p>
            <a:r>
              <a:rPr lang="en-SG">
                <a:hlinkClick r:id="rId4"/>
              </a:rPr>
              <a:t>https://www.youtube.com/watch?v=ctmNq7FgbvI</a:t>
            </a:r>
            <a:endParaRPr lang="en-SG"/>
          </a:p>
          <a:p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2658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/>
              <a:t>Shape of regression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Linear regression - Wikipedia">
            <a:extLst>
              <a:ext uri="{FF2B5EF4-FFF2-40B4-BE49-F238E27FC236}">
                <a16:creationId xmlns:a16="http://schemas.microsoft.com/office/drawing/2014/main" id="{764FAAC8-D633-4DA1-8C45-E6E47B48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34" y="1467158"/>
            <a:ext cx="2965155" cy="196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5B05B-67CC-4C34-9245-4441CCCB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41" y="3498746"/>
            <a:ext cx="3303181" cy="2477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CE2D76-F9F3-435F-97FE-B4AE2DE5C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250" y="1046422"/>
            <a:ext cx="2382578" cy="2382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602294-55E1-42E6-B88B-E534993D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459" y="3753158"/>
            <a:ext cx="3428891" cy="238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168502" y="260805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</a:t>
            </a:r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9B2080-7160-4056-B75D-3FE7EABB0E27}"/>
              </a:ext>
            </a:extLst>
          </p:cNvPr>
          <p:cNvSpPr txBox="1"/>
          <p:nvPr/>
        </p:nvSpPr>
        <p:spPr>
          <a:xfrm>
            <a:off x="6740423" y="5942360"/>
            <a:ext cx="113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Logarithm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7102315" y="3510811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Exponential</a:t>
            </a:r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2748166" y="5880185"/>
            <a:ext cx="12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Polynomial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3640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C6C86-0172-42A3-8BB8-F4ADFD2CC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72" y="59482"/>
            <a:ext cx="7886700" cy="1325563"/>
          </a:xfrm>
        </p:spPr>
        <p:txBody>
          <a:bodyPr/>
          <a:lstStyle/>
          <a:p>
            <a:r>
              <a:rPr lang="en-US"/>
              <a:t>Shape of regression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9AD6D-1E3A-4E26-BFC5-9DB330B99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561C65-D64B-4D0E-BA00-6D575863A2B5}"/>
              </a:ext>
            </a:extLst>
          </p:cNvPr>
          <p:cNvSpPr txBox="1"/>
          <p:nvPr/>
        </p:nvSpPr>
        <p:spPr>
          <a:xfrm>
            <a:off x="3274827" y="2608055"/>
            <a:ext cx="88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Logistic</a:t>
            </a:r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575C34-F221-4F41-A6E6-143B50E73B07}"/>
              </a:ext>
            </a:extLst>
          </p:cNvPr>
          <p:cNvSpPr txBox="1"/>
          <p:nvPr/>
        </p:nvSpPr>
        <p:spPr>
          <a:xfrm>
            <a:off x="6251711" y="3429000"/>
            <a:ext cx="177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MARS (Adaptive)</a:t>
            </a:r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80BC9D-DA4E-4550-A6CD-F65065EE0A66}"/>
              </a:ext>
            </a:extLst>
          </p:cNvPr>
          <p:cNvSpPr txBox="1"/>
          <p:nvPr/>
        </p:nvSpPr>
        <p:spPr>
          <a:xfrm>
            <a:off x="3965561" y="5880185"/>
            <a:ext cx="9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Quantile</a:t>
            </a:r>
            <a:endParaRPr lang="en-SG"/>
          </a:p>
        </p:txBody>
      </p:sp>
      <p:pic>
        <p:nvPicPr>
          <p:cNvPr id="2050" name="Picture 2" descr="Logistic Regression Explained. [ — Logistic Regression explained ...">
            <a:extLst>
              <a:ext uri="{FF2B5EF4-FFF2-40B4-BE49-F238E27FC236}">
                <a16:creationId xmlns:a16="http://schemas.microsoft.com/office/drawing/2014/main" id="{F3DA6761-06C6-4C80-8555-E38362A08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84" y="1189346"/>
            <a:ext cx="2640243" cy="223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138C3B-922B-4D1E-A3AD-6CC5B920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84" y="4060089"/>
            <a:ext cx="3065628" cy="229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15DF5-9096-494E-B69E-9769E36E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25" y="1319819"/>
            <a:ext cx="3645715" cy="2033385"/>
          </a:xfrm>
          <a:prstGeom prst="rect">
            <a:avLst/>
          </a:prstGeom>
        </p:spPr>
      </p:pic>
      <p:grpSp>
        <p:nvGrpSpPr>
          <p:cNvPr id="2153" name="Group 2152">
            <a:extLst>
              <a:ext uri="{FF2B5EF4-FFF2-40B4-BE49-F238E27FC236}">
                <a16:creationId xmlns:a16="http://schemas.microsoft.com/office/drawing/2014/main" id="{2B5889B8-BE5A-4267-BD2E-58375E02A3E2}"/>
              </a:ext>
            </a:extLst>
          </p:cNvPr>
          <p:cNvGrpSpPr/>
          <p:nvPr/>
        </p:nvGrpSpPr>
        <p:grpSpPr>
          <a:xfrm>
            <a:off x="5301364" y="739104"/>
            <a:ext cx="435960" cy="1027800"/>
            <a:chOff x="5301364" y="739104"/>
            <a:chExt cx="435960" cy="10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14:cNvPr>
                <p14:cNvContentPartPr/>
                <p14:nvPr/>
              </p14:nvContentPartPr>
              <p14:xfrm>
                <a:off x="5301364" y="739104"/>
                <a:ext cx="360" cy="360"/>
              </p14:xfrm>
            </p:contentPart>
          </mc:Choice>
          <mc:Fallback xmlns="">
            <p:pic>
              <p:nvPicPr>
                <p:cNvPr id="2131" name="Ink 2130">
                  <a:extLst>
                    <a:ext uri="{FF2B5EF4-FFF2-40B4-BE49-F238E27FC236}">
                      <a16:creationId xmlns:a16="http://schemas.microsoft.com/office/drawing/2014/main" id="{A4738E95-67F7-4EAC-A6EC-E69F804AEC9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292724" y="73046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14:cNvPr>
                <p14:cNvContentPartPr/>
                <p14:nvPr/>
              </p14:nvContentPartPr>
              <p14:xfrm>
                <a:off x="5732644" y="1766544"/>
                <a:ext cx="4680" cy="360"/>
              </p14:xfrm>
            </p:contentPart>
          </mc:Choice>
          <mc:Fallback xmlns="">
            <p:pic>
              <p:nvPicPr>
                <p:cNvPr id="2149" name="Ink 2148">
                  <a:extLst>
                    <a:ext uri="{FF2B5EF4-FFF2-40B4-BE49-F238E27FC236}">
                      <a16:creationId xmlns:a16="http://schemas.microsoft.com/office/drawing/2014/main" id="{86937E76-375C-4963-B9C0-3F34E3D1F2C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723644" y="1757904"/>
                  <a:ext cx="2232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6781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0F680-470F-458D-AF70-961B4B37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0D1D9-DA85-4F45-86EA-444BAD2AF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Supervised Learning (historical labeled data available)</a:t>
            </a:r>
          </a:p>
          <a:p>
            <a:r>
              <a:rPr lang="en-US" sz="2400"/>
              <a:t>Trend Prediction like</a:t>
            </a:r>
          </a:p>
          <a:p>
            <a:pPr lvl="1"/>
            <a:r>
              <a:rPr lang="en-US" sz="2400"/>
              <a:t>Financial Prediction</a:t>
            </a:r>
          </a:p>
          <a:p>
            <a:pPr lvl="1"/>
            <a:r>
              <a:rPr lang="en-US" sz="2400"/>
              <a:t>Economic Prediction</a:t>
            </a:r>
          </a:p>
          <a:p>
            <a:r>
              <a:rPr lang="en-US" sz="2400"/>
              <a:t>Pattern Recognition (Business Insights)</a:t>
            </a:r>
          </a:p>
          <a:p>
            <a:pPr lvl="1"/>
            <a:r>
              <a:rPr lang="en-US" sz="2400"/>
              <a:t>Sales</a:t>
            </a:r>
          </a:p>
          <a:p>
            <a:pPr lvl="1"/>
            <a:r>
              <a:rPr lang="en-US" sz="2400"/>
              <a:t>Purchase</a:t>
            </a:r>
          </a:p>
          <a:p>
            <a:pPr lvl="1"/>
            <a:r>
              <a:rPr lang="en-US" sz="2400"/>
              <a:t>Voting Pattern</a:t>
            </a:r>
            <a:endParaRPr lang="en-SG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3B976-FF6F-47D3-A204-E144B97B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8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2E218-B593-43A2-9571-D6E88B41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Regression Interview Questions (Can we answer all after this class)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7B23-9390-4B07-AD85-A1058D2D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008706" cy="373552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/>
              <a:t>What are the important assumptions of Linear regression?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heteroscedasticity?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the difference between R square and adjusted R square?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How to find RMSE and MSE?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are the possible ways of improving the accuracy of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How to interpret a Q-Q plot in a Linear regression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is the significance of an F-test in a linear model?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What are the disadvantages of the linear model?</a:t>
            </a:r>
          </a:p>
          <a:p>
            <a:endParaRPr lang="en-US"/>
          </a:p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09771-9EB1-4E0B-876E-6EF378AB1A19}"/>
              </a:ext>
            </a:extLst>
          </p:cNvPr>
          <p:cNvSpPr/>
          <p:nvPr/>
        </p:nvSpPr>
        <p:spPr>
          <a:xfrm>
            <a:off x="277402" y="5624717"/>
            <a:ext cx="840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https://www.proschoolonline.com/blog/data-science-interview-questions-on-linear-regression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A19B5F-6EF8-4265-B0A2-D1ECB97CD2F0}"/>
              </a:ext>
            </a:extLst>
          </p:cNvPr>
          <p:cNvSpPr/>
          <p:nvPr/>
        </p:nvSpPr>
        <p:spPr>
          <a:xfrm>
            <a:off x="1931542" y="2219218"/>
            <a:ext cx="2640458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0E92D-4D62-4417-BB40-875C2CFB4D47}"/>
              </a:ext>
            </a:extLst>
          </p:cNvPr>
          <p:cNvSpPr/>
          <p:nvPr/>
        </p:nvSpPr>
        <p:spPr>
          <a:xfrm>
            <a:off x="3251771" y="4327871"/>
            <a:ext cx="642135" cy="421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736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C1E53-BC3F-4C85-AD10-EA1A22DD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Limitation: </a:t>
            </a:r>
            <a:r>
              <a:rPr lang="en-US" dirty="0" err="1"/>
              <a:t>Hilpisch</a:t>
            </a:r>
            <a:r>
              <a:rPr lang="en-US" dirty="0"/>
              <a:t> Page 34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17199-74D2-430F-AFB5-DBB2E8C1D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18" y="1983011"/>
            <a:ext cx="7119563" cy="40490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F2E427-17C8-4927-ABCE-20238C3C5CBF}"/>
              </a:ext>
            </a:extLst>
          </p:cNvPr>
          <p:cNvSpPr/>
          <p:nvPr/>
        </p:nvSpPr>
        <p:spPr>
          <a:xfrm>
            <a:off x="1160979" y="3318603"/>
            <a:ext cx="6359704" cy="5445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9143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C3DD-13D3-4A76-8AC0-E28A1239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heteroscedasticity?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70FCA-837C-4BD8-802A-93C263B7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Heteroscedasticity is exactly the opposite of homoscedasticity, which means that the error terms are not equally distributed. 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DF534-0637-4073-93C1-976B21DED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665" y="2263852"/>
            <a:ext cx="669925" cy="542591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47E8A48-D014-4022-9879-32F34358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674" y="3058826"/>
            <a:ext cx="3773260" cy="28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5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C65F-F2BB-4E7E-813F-D788D330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to interpret a Q-Q plot in a Linear regression model?</a:t>
            </a:r>
            <a:br>
              <a:rPr lang="en-US"/>
            </a:b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19CC-DA08-4A9B-B100-39FD15F5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200"/>
              <a:t>A Q-Q plot is used to check the normality of errors. This shows that the errors are mostly normally distributed.</a:t>
            </a:r>
            <a:endParaRPr lang="en-US" sz="3200"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3F219-7D41-488F-A323-C92435C75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21" y="3106919"/>
            <a:ext cx="4448031" cy="325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21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4F951-3864-B304-FC87-F1A90A68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Multi-Collinearity – Check VIF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B4DC0-A22B-B607-596A-D39958CD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3" y="1997677"/>
            <a:ext cx="2632749" cy="1364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A7DAE-5209-7021-E36D-DD2D34FC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2" y="4085624"/>
            <a:ext cx="5259220" cy="19646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90F9D4-8FDD-43EC-D6A1-6D046D61A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104" y="1515261"/>
            <a:ext cx="3579552" cy="241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before class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hlinkClick r:id="rId2"/>
              </a:rPr>
              <a:t>https://www.youtube.com/watch?v=zPG4NjIkCjc</a:t>
            </a:r>
            <a:endParaRPr lang="en-SG" dirty="0"/>
          </a:p>
          <a:p>
            <a:r>
              <a:rPr lang="en-SG" dirty="0">
                <a:hlinkClick r:id="rId3"/>
              </a:rPr>
              <a:t>https://www.youtube.com/watch?v=HjkR9KzhKN4</a:t>
            </a:r>
            <a:endParaRPr lang="en-SG" dirty="0">
              <a:cs typeface="Arial"/>
              <a:hlinkClick r:id="rId3"/>
            </a:endParaRPr>
          </a:p>
          <a:p>
            <a:pPr marL="0" indent="0">
              <a:buNone/>
            </a:pPr>
            <a:endParaRPr lang="en-SG" dirty="0">
              <a:cs typeface="Arial"/>
            </a:endParaRPr>
          </a:p>
          <a:p>
            <a:r>
              <a:rPr lang="en-SG" dirty="0"/>
              <a:t>Drive: </a:t>
            </a:r>
          </a:p>
          <a:p>
            <a:pPr lvl="1"/>
            <a:r>
              <a:rPr lang="en-SG" dirty="0"/>
              <a:t>Code: </a:t>
            </a:r>
            <a:r>
              <a:rPr lang="en-SG" dirty="0">
                <a:hlinkClick r:id="rId4"/>
              </a:rPr>
              <a:t>https://drive.google.com/drive/folders/1fXjR7HWQVDvW4b_UwFmEM_NymlOo4Wbw?usp=sharing</a:t>
            </a:r>
            <a:endParaRPr lang="en-SG" dirty="0"/>
          </a:p>
          <a:p>
            <a:pPr lvl="1"/>
            <a:r>
              <a:rPr lang="en-SG" dirty="0"/>
              <a:t>Data: </a:t>
            </a:r>
            <a:r>
              <a:rPr lang="en-SG" dirty="0">
                <a:hlinkClick r:id="rId5"/>
              </a:rPr>
              <a:t>https://drive.google.com/drive/folders/1DWSSkL9zMwXktar8rxC_3rUGqxwNNTrR?usp=sharing</a:t>
            </a:r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134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3593-A98C-4AB4-B8C3-78F15C686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the disadvantages of the linear model?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EDD89-468B-4F95-ABDB-FCA1C3609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is sensitive to outliers which may affect the result.</a:t>
            </a:r>
          </a:p>
          <a:p>
            <a:r>
              <a:rPr lang="en-US" dirty="0"/>
              <a:t>Under-fitting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2C6A86-BAD6-4F32-868D-9255910D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20" y="3647095"/>
            <a:ext cx="5979560" cy="247791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EAEBBD9-ABD8-4EB2-B1B0-8CC5539322EA}"/>
              </a:ext>
            </a:extLst>
          </p:cNvPr>
          <p:cNvGrpSpPr/>
          <p:nvPr/>
        </p:nvGrpSpPr>
        <p:grpSpPr>
          <a:xfrm>
            <a:off x="4921204" y="2770584"/>
            <a:ext cx="1086840" cy="628200"/>
            <a:chOff x="4921204" y="2770584"/>
            <a:chExt cx="108684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14:cNvPr>
                <p14:cNvContentPartPr/>
                <p14:nvPr/>
              </p14:nvContentPartPr>
              <p14:xfrm>
                <a:off x="4921204" y="3390144"/>
                <a:ext cx="10800" cy="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304E283-8D0E-4ECF-AEB8-2B4EF3DBE4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912204" y="3381144"/>
                  <a:ext cx="284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14:cNvPr>
                <p14:cNvContentPartPr/>
                <p14:nvPr/>
              </p14:nvContentPartPr>
              <p14:xfrm>
                <a:off x="5270404" y="3289704"/>
                <a:ext cx="68400" cy="59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3CAE9A0-5A29-4E83-BC49-C9452F115C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1764" y="3020064"/>
                  <a:ext cx="120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14:cNvPr>
                <p14:cNvContentPartPr/>
                <p14:nvPr/>
              </p14:nvContentPartPr>
              <p14:xfrm>
                <a:off x="5578564" y="2770584"/>
                <a:ext cx="468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C4A7D6E-E79B-4DB4-A92A-67DE68E04A3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69924" y="2761944"/>
                  <a:ext cx="22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14:cNvPr>
                <p14:cNvContentPartPr/>
                <p14:nvPr/>
              </p14:nvContentPartPr>
              <p14:xfrm>
                <a:off x="5989324" y="2824944"/>
                <a:ext cx="18720" cy="17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B32DA0-7AF3-48BA-9CA7-AC5042EAEDB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7644" y="2719464"/>
                  <a:ext cx="149400" cy="1321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3166384-DB84-4008-A695-AB7F312E42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05747" y="3916691"/>
            <a:ext cx="2192522" cy="21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22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2CA4A-80B1-4698-9469-CE4DC48F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9DD7C-AC7B-471B-981C-C72232E5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Ridge (reduce the coefficients but NOT to absolute zero)</a:t>
            </a:r>
          </a:p>
          <a:p>
            <a:r>
              <a:rPr lang="en-US"/>
              <a:t>Lasso regression (make coefficients to absolute zero)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BB791-2A70-40FF-91FD-BC1EE35F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5AD84-B012-4B69-993D-36CB6B7B9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56" y="3429000"/>
            <a:ext cx="3262044" cy="2206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6FC26-E009-A31A-53AA-625C37DDEA9E}"/>
              </a:ext>
            </a:extLst>
          </p:cNvPr>
          <p:cNvSpPr txBox="1"/>
          <p:nvPr/>
        </p:nvSpPr>
        <p:spPr>
          <a:xfrm>
            <a:off x="4021956" y="40561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model= </a:t>
            </a:r>
            <a:r>
              <a:rPr lang="en-SG" dirty="0" err="1"/>
              <a:t>linear_model.Ridge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(X, Y)</a:t>
            </a:r>
          </a:p>
          <a:p>
            <a:r>
              <a:rPr lang="en-SG" dirty="0"/>
              <a:t>pred=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print(</a:t>
            </a:r>
            <a:r>
              <a:rPr lang="en-SG" dirty="0" err="1"/>
              <a:t>mean_squared_error</a:t>
            </a:r>
            <a:r>
              <a:rPr lang="en-SG" dirty="0"/>
              <a:t>(pred, Y)**0.5)</a:t>
            </a:r>
          </a:p>
        </p:txBody>
      </p:sp>
    </p:spTree>
    <p:extLst>
      <p:ext uri="{BB962C8B-B14F-4D97-AF65-F5344CB8AC3E}">
        <p14:creationId xmlns:p14="http://schemas.microsoft.com/office/powerpoint/2010/main" val="295585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6396-31CA-9430-4F98-B375B4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Comparison Regression, Decision Tree and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9EF04-6511-D4A1-0BC6-45AEDBDB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" y="1798335"/>
            <a:ext cx="3076660" cy="192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6C075-2820-0EDD-B7E7-032505A4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8335"/>
            <a:ext cx="2770138" cy="192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40619-693A-8D80-F454-94AC728F255B}"/>
              </a:ext>
            </a:extLst>
          </p:cNvPr>
          <p:cNvSpPr txBox="1"/>
          <p:nvPr/>
        </p:nvSpPr>
        <p:spPr>
          <a:xfrm>
            <a:off x="254378" y="4321540"/>
            <a:ext cx="67945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000" dirty="0"/>
              <a:t>Y: gender X1: Height X2: Weight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/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+…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blipFill>
                <a:blip r:embed="rId4"/>
                <a:stretch>
                  <a:fillRect l="-705" b="-235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855E2B76-3AA2-DA28-B83A-24437083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016" y="485983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D22DBC7-C3FF-0543-63BF-124A6035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725" y="537418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5CC4100-41E3-0121-6959-584B2C88DB2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16855" y="5438460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X2: Weight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ADDE062-FE0E-DDBC-6224-E1EF9B5F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159877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46F75A68-113E-7E09-F6D1-A2E1455F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53" y="524560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902176F-9E70-CC9B-3B15-4CEFCBA8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15" y="5395598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5E0B304E-6F03-A247-7932-B0942AF5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631364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182A54A-1488-4F75-EAA1-BA0D28EA4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735" y="4811727"/>
            <a:ext cx="20658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w.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034617EA-B420-46A4-45B3-2E54CDE1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791" y="5352736"/>
            <a:ext cx="35779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.w</a:t>
            </a: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C98B879E-C377-1283-8AA9-2371D738B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63" y="4444539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BFE79674-60CF-BB0C-006F-B6E65995D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25" y="6011882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95B13DE3-50DA-8F71-2AD2-D581F10F1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658" y="507908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B83868E-6FE4-8E93-B3AF-7D739EE42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254" y="5245556"/>
            <a:ext cx="964285" cy="9451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75653810-2252-5EF9-3A39-ACFFF731B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3615" y="4757904"/>
            <a:ext cx="903848" cy="178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315C11B5-97F2-DEBF-2921-093DA1D8A0D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50437" y="4883847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X1: Height</a:t>
            </a:r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0CBE249-94C7-3FB8-7F50-FA91B9AA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968" y="5718106"/>
            <a:ext cx="884579" cy="594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2BBE303C-C2DE-D9CB-47EF-C3F743A3F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9681" y="4883847"/>
            <a:ext cx="884579" cy="578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5FB8F2FD-00F4-8655-4DF9-6CCB639F6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756" y="480624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026191AB-ED3E-62DC-443E-9F970116A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484" y="5462710"/>
            <a:ext cx="807522" cy="162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7FE77084-813B-1015-1B61-FDCAC0AA1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3976" y="5652818"/>
            <a:ext cx="699682" cy="522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ADBBDA8C-F46B-AA26-C9BD-3E35C81CE4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50260" y="5173278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Y: Gender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7725CD13-9C79-5D82-218E-3FC01CE285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7298" y="4094594"/>
            <a:ext cx="18431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2030D-6561-F492-4E18-D78602DE752F}"/>
              </a:ext>
            </a:extLst>
          </p:cNvPr>
          <p:cNvCxnSpPr/>
          <p:nvPr/>
        </p:nvCxnSpPr>
        <p:spPr>
          <a:xfrm flipH="1" flipV="1">
            <a:off x="5821491" y="2095737"/>
            <a:ext cx="1158477" cy="203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10A9DC-A9F3-F8DC-D0BE-9D6D139FB2D0}"/>
              </a:ext>
            </a:extLst>
          </p:cNvPr>
          <p:cNvCxnSpPr>
            <a:cxnSpLocks/>
          </p:cNvCxnSpPr>
          <p:nvPr/>
        </p:nvCxnSpPr>
        <p:spPr>
          <a:xfrm flipH="1" flipV="1">
            <a:off x="1449496" y="4228925"/>
            <a:ext cx="5205812" cy="9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031650-FF0F-CA3F-0EAC-AA705BAFA8E8}"/>
              </a:ext>
            </a:extLst>
          </p:cNvPr>
          <p:cNvCxnSpPr>
            <a:cxnSpLocks/>
          </p:cNvCxnSpPr>
          <p:nvPr/>
        </p:nvCxnSpPr>
        <p:spPr>
          <a:xfrm flipH="1">
            <a:off x="4132396" y="4473940"/>
            <a:ext cx="2675312" cy="478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23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B6A8-C8C3-7974-0569-46672B1F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4697234"/>
            <a:ext cx="8229600" cy="1143000"/>
          </a:xfrm>
        </p:spPr>
        <p:txBody>
          <a:bodyPr>
            <a:normAutofit/>
          </a:bodyPr>
          <a:lstStyle/>
          <a:p>
            <a:r>
              <a:rPr lang="en-SG" dirty="0"/>
              <a:t>Part II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197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ss Validation techniques and its applications - AI ML Analytics">
            <a:extLst>
              <a:ext uri="{FF2B5EF4-FFF2-40B4-BE49-F238E27FC236}">
                <a16:creationId xmlns:a16="http://schemas.microsoft.com/office/drawing/2014/main" id="{80085341-1C35-AED9-F5B8-3F42643E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7" y="630424"/>
            <a:ext cx="7701943" cy="47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46A66-1230-D2DB-7F31-9FB3CEB9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6" y="4157395"/>
            <a:ext cx="4233858" cy="18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51" y="808955"/>
            <a:ext cx="8097784" cy="25584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Decide on Target/Y/Dependent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null (imputation?) – May need to check correlation before check null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df.isnull</a:t>
            </a:r>
            <a:r>
              <a:rPr lang="en-SG" dirty="0"/>
              <a:t>().any() and </a:t>
            </a:r>
            <a:r>
              <a:rPr lang="en-SG" dirty="0" err="1"/>
              <a:t>df</a:t>
            </a:r>
            <a:r>
              <a:rPr lang="en-SG" dirty="0"/>
              <a:t>["Revenue"].</a:t>
            </a:r>
            <a:r>
              <a:rPr lang="en-SG" dirty="0" err="1"/>
              <a:t>isnull</a:t>
            </a:r>
            <a:r>
              <a:rPr lang="en-SG" dirty="0"/>
              <a:t>().sum()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/>
              <a:t>If needed, </a:t>
            </a:r>
            <a:r>
              <a:rPr lang="en-SG" sz="2400" dirty="0" err="1"/>
              <a:t>pd.set_option</a:t>
            </a:r>
            <a:r>
              <a:rPr lang="en-SG" sz="2400" dirty="0"/>
              <a:t>("</a:t>
            </a:r>
            <a:r>
              <a:rPr lang="en-SG" sz="2400" dirty="0" err="1"/>
              <a:t>display.max_rows</a:t>
            </a:r>
            <a:r>
              <a:rPr lang="en-SG" sz="2400" dirty="0"/>
              <a:t>", 10)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>
                <a:cs typeface="Arial"/>
              </a:rPr>
              <a:t>If you have categorical and continuous X, need to do dummy first so that you can use for loop.</a:t>
            </a:r>
          </a:p>
          <a:p>
            <a:pPr marL="756920" lvl="1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67FD0-D046-480E-5DC1-E86D440D909D}"/>
              </a:ext>
            </a:extLst>
          </p:cNvPr>
          <p:cNvSpPr txBox="1"/>
          <p:nvPr/>
        </p:nvSpPr>
        <p:spPr>
          <a:xfrm>
            <a:off x="370174" y="3395235"/>
            <a:ext cx="41999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#imputation ??</a:t>
            </a:r>
          </a:p>
          <a:p>
            <a:r>
              <a:rPr lang="en-SG" sz="1200" dirty="0" err="1"/>
              <a:t>df.isnull</a:t>
            </a:r>
            <a:r>
              <a:rPr lang="en-SG" sz="1200" dirty="0"/>
              <a:t>().sum()/</a:t>
            </a:r>
            <a:r>
              <a:rPr lang="en-SG" sz="1200" dirty="0" err="1"/>
              <a:t>len</a:t>
            </a:r>
            <a:r>
              <a:rPr lang="en-SG" sz="1200" dirty="0"/>
              <a:t>(</a:t>
            </a:r>
            <a:r>
              <a:rPr lang="en-SG" sz="1200" dirty="0" err="1"/>
              <a:t>df</a:t>
            </a:r>
            <a:r>
              <a:rPr lang="en-SG" sz="1200" dirty="0"/>
              <a:t>)</a:t>
            </a:r>
          </a:p>
          <a:p>
            <a:r>
              <a:rPr lang="en-US" sz="1200" dirty="0"/>
              <a:t>m = </a:t>
            </a:r>
            <a:r>
              <a:rPr lang="en-US" sz="1200" dirty="0" err="1"/>
              <a:t>df</a:t>
            </a:r>
            <a:r>
              <a:rPr lang="en-US" sz="1200" dirty="0"/>
              <a:t>["10Y Net Income Growth (per Share)"].mean()</a:t>
            </a:r>
          </a:p>
          <a:p>
            <a:r>
              <a:rPr lang="en-US" sz="1200" dirty="0" err="1"/>
              <a:t>df</a:t>
            </a:r>
            <a:r>
              <a:rPr lang="en-US" sz="1200" dirty="0"/>
              <a:t>["10Y Net Income Growth (per Share)"].</a:t>
            </a:r>
            <a:r>
              <a:rPr lang="en-US" sz="1200" dirty="0" err="1"/>
              <a:t>fillna</a:t>
            </a:r>
            <a:r>
              <a:rPr lang="en-US" sz="1200" dirty="0"/>
              <a:t>(</a:t>
            </a:r>
            <a:r>
              <a:rPr lang="en-US" sz="1200" dirty="0" err="1"/>
              <a:t>m,inplace</a:t>
            </a:r>
            <a:r>
              <a:rPr lang="en-US" sz="1200" dirty="0"/>
              <a:t>=True)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B9506-35C1-F2E0-68C9-F724ACBA8FDE}"/>
              </a:ext>
            </a:extLst>
          </p:cNvPr>
          <p:cNvSpPr txBox="1"/>
          <p:nvPr/>
        </p:nvSpPr>
        <p:spPr>
          <a:xfrm>
            <a:off x="5357592" y="3490559"/>
            <a:ext cx="332068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#need to ensure all columns are number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df.columns</a:t>
            </a:r>
            <a:r>
              <a:rPr lang="en-SG" sz="1400" dirty="0"/>
              <a:t>:</a:t>
            </a:r>
          </a:p>
          <a:p>
            <a:r>
              <a:rPr lang="en-SG" sz="1400" dirty="0"/>
              <a:t>    m =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].mean()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</a:t>
            </a:r>
            <a:r>
              <a:rPr lang="en-SG" sz="1400" dirty="0" err="1"/>
              <a:t>fillna</a:t>
            </a:r>
            <a:r>
              <a:rPr lang="en-SG" sz="1400" dirty="0"/>
              <a:t>(</a:t>
            </a:r>
            <a:r>
              <a:rPr lang="en-SG" sz="1400" dirty="0" err="1"/>
              <a:t>m,inplace</a:t>
            </a:r>
            <a:r>
              <a:rPr lang="en-SG" sz="1400" dirty="0"/>
              <a:t>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C692-71AD-DAF2-8558-6AAF676D0EDA}"/>
              </a:ext>
            </a:extLst>
          </p:cNvPr>
          <p:cNvSpPr txBox="1"/>
          <p:nvPr/>
        </p:nvSpPr>
        <p:spPr>
          <a:xfrm>
            <a:off x="309560" y="4624551"/>
            <a:ext cx="43221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#or using model</a:t>
            </a:r>
          </a:p>
          <a:p>
            <a:r>
              <a:rPr lang="en-SG" sz="1400" dirty="0"/>
              <a:t>pip install </a:t>
            </a:r>
            <a:r>
              <a:rPr lang="en-SG" sz="1400" dirty="0" err="1"/>
              <a:t>miceforest</a:t>
            </a:r>
            <a:endParaRPr lang="en-SG" sz="1400" dirty="0"/>
          </a:p>
          <a:p>
            <a:r>
              <a:rPr lang="en-SG" sz="1400" dirty="0"/>
              <a:t>import </a:t>
            </a:r>
            <a:r>
              <a:rPr lang="en-SG" sz="1400" dirty="0" err="1"/>
              <a:t>miceforest</a:t>
            </a:r>
            <a:r>
              <a:rPr lang="en-SG" sz="1400" dirty="0"/>
              <a:t> as mf</a:t>
            </a:r>
          </a:p>
          <a:p>
            <a:r>
              <a:rPr lang="en-SG" sz="1400" dirty="0"/>
              <a:t>k = </a:t>
            </a:r>
            <a:r>
              <a:rPr lang="en-SG" sz="1400" dirty="0" err="1"/>
              <a:t>mf.ImputationKernel</a:t>
            </a:r>
            <a:r>
              <a:rPr lang="en-SG" sz="1400" dirty="0"/>
              <a:t>(</a:t>
            </a:r>
            <a:r>
              <a:rPr lang="en-SG" sz="1400" dirty="0" err="1"/>
              <a:t>df,datasets</a:t>
            </a:r>
            <a:r>
              <a:rPr lang="en-SG" sz="1400" dirty="0"/>
              <a:t>=1,random_state=1)</a:t>
            </a:r>
          </a:p>
          <a:p>
            <a:r>
              <a:rPr lang="en-SG" sz="1400" dirty="0" err="1"/>
              <a:t>k.mice</a:t>
            </a:r>
            <a:r>
              <a:rPr lang="en-SG" sz="1400" dirty="0"/>
              <a:t>(10) #10 </a:t>
            </a:r>
            <a:r>
              <a:rPr lang="en-SG" sz="1400" dirty="0" err="1"/>
              <a:t>interation</a:t>
            </a:r>
            <a:endParaRPr lang="en-SG" sz="1400" dirty="0"/>
          </a:p>
          <a:p>
            <a:r>
              <a:rPr lang="it-IT" sz="1400" dirty="0"/>
              <a:t>df = k.complete_data(0)</a:t>
            </a:r>
            <a:endParaRPr lang="en-SG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3517D-E341-C1D8-7A25-E683AA9B0ECA}"/>
              </a:ext>
            </a:extLst>
          </p:cNvPr>
          <p:cNvSpPr txBox="1"/>
          <p:nvPr/>
        </p:nvSpPr>
        <p:spPr>
          <a:xfrm>
            <a:off x="4519272" y="4552364"/>
            <a:ext cx="43703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#for categorical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sklearn.preprocessing</a:t>
            </a:r>
            <a:r>
              <a:rPr lang="en-SG" sz="1400" dirty="0"/>
              <a:t> import Imputer</a:t>
            </a:r>
          </a:p>
          <a:p>
            <a:r>
              <a:rPr lang="en-SG" sz="1400" dirty="0"/>
              <a:t>imp = Imputer(strategy='</a:t>
            </a:r>
            <a:r>
              <a:rPr lang="en-SG" sz="1400" dirty="0" err="1"/>
              <a:t>most_frequent</a:t>
            </a:r>
            <a:r>
              <a:rPr lang="en-SG" sz="1400" dirty="0"/>
              <a:t>')</a:t>
            </a:r>
          </a:p>
          <a:p>
            <a:r>
              <a:rPr lang="en-SG" sz="1400" dirty="0" err="1"/>
              <a:t>imp.fit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) </a:t>
            </a:r>
          </a:p>
          <a:p>
            <a:endParaRPr lang="en-SG" sz="1400" dirty="0"/>
          </a:p>
          <a:p>
            <a:r>
              <a:rPr lang="en-SG" sz="1400" dirty="0"/>
              <a:t>Or</a:t>
            </a:r>
          </a:p>
          <a:p>
            <a:r>
              <a:rPr lang="en-SG" sz="1400" dirty="0"/>
              <a:t>imp = Imputer(strategy=‘constant’,</a:t>
            </a:r>
            <a:r>
              <a:rPr lang="en-SG" sz="1400" dirty="0" err="1"/>
              <a:t>fill_value</a:t>
            </a:r>
            <a:r>
              <a:rPr lang="en-SG" sz="1400" dirty="0"/>
              <a:t>=“missing)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50283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34" y="58224"/>
            <a:ext cx="8999766" cy="57235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0" indent="0">
              <a:buNone/>
            </a:pPr>
            <a:r>
              <a:rPr lang="en-SG" dirty="0"/>
              <a:t>4. Select features – if not many features, take all. If clean, use </a:t>
            </a:r>
            <a:r>
              <a:rPr lang="en-SG" dirty="0" err="1"/>
              <a:t>Kbest</a:t>
            </a:r>
            <a:r>
              <a:rPr lang="en-SG" dirty="0"/>
              <a:t>, else use correlation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Kbest</a:t>
            </a:r>
            <a:r>
              <a:rPr lang="en-SG" dirty="0"/>
              <a:t> – Need to split X,Y</a:t>
            </a:r>
            <a:endParaRPr lang="en-SG" dirty="0">
              <a:cs typeface="Arial"/>
            </a:endParaRPr>
          </a:p>
          <a:p>
            <a:pPr marL="600075" lvl="2" indent="0">
              <a:buNone/>
            </a:pPr>
            <a:r>
              <a:rPr lang="en-SG" dirty="0"/>
              <a:t>X = </a:t>
            </a:r>
            <a:r>
              <a:rPr lang="en-SG" dirty="0" err="1"/>
              <a:t>df.drop</a:t>
            </a:r>
            <a:r>
              <a:rPr lang="en-SG" dirty="0"/>
              <a:t>(columns="Creditability")</a:t>
            </a:r>
          </a:p>
          <a:p>
            <a:pPr marL="600075" lvl="2" indent="0">
              <a:buNone/>
            </a:pPr>
            <a:r>
              <a:rPr lang="en-SG" dirty="0"/>
              <a:t>Y = </a:t>
            </a:r>
            <a:r>
              <a:rPr lang="en-SG" dirty="0" err="1"/>
              <a:t>df</a:t>
            </a:r>
            <a:r>
              <a:rPr lang="en-SG" dirty="0"/>
              <a:t>["Creditability"]</a:t>
            </a:r>
          </a:p>
          <a:p>
            <a:pPr marL="600075" lvl="2" indent="0">
              <a:buNone/>
            </a:pPr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pPr marL="600075" lvl="2" indent="0">
              <a:buNone/>
            </a:pPr>
            <a:r>
              <a:rPr lang="en-SG" dirty="0"/>
              <a:t>f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k=10).fit(X,Y).</a:t>
            </a:r>
            <a:r>
              <a:rPr lang="en-SG" dirty="0" err="1"/>
              <a:t>get_support</a:t>
            </a:r>
            <a:r>
              <a:rPr lang="en-SG" dirty="0"/>
              <a:t>()</a:t>
            </a:r>
          </a:p>
          <a:p>
            <a:pPr marL="600075" lvl="2" indent="0">
              <a:buNone/>
            </a:pPr>
            <a:r>
              <a:rPr lang="en-SG" dirty="0" err="1"/>
              <a:t>X.columns</a:t>
            </a:r>
            <a:r>
              <a:rPr lang="en-SG" dirty="0"/>
              <a:t>[f]</a:t>
            </a:r>
          </a:p>
          <a:p>
            <a:pPr marL="600075" lvl="2" indent="0">
              <a:buNone/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 ["Creditability", 'Account Balance', 'Duration of Credit </a:t>
            </a:r>
            <a:r>
              <a:rPr lang="en-US" dirty="0" err="1"/>
              <a:t>Mths</a:t>
            </a:r>
            <a:r>
              <a:rPr lang="en-US" dirty="0"/>
              <a:t>',</a:t>
            </a:r>
          </a:p>
          <a:p>
            <a:pPr marL="600075" lvl="2" indent="0">
              <a:buNone/>
            </a:pPr>
            <a:r>
              <a:rPr lang="en-US" dirty="0"/>
              <a:t>       'Payment Status of Previous Credit', 'Credit Amount’]]</a:t>
            </a:r>
          </a:p>
          <a:p>
            <a:pPr marL="299720" lvl="1" indent="0">
              <a:buNone/>
            </a:pPr>
            <a:r>
              <a:rPr lang="en-US" dirty="0"/>
              <a:t>2. </a:t>
            </a:r>
            <a:r>
              <a:rPr lang="en-US" dirty="0" err="1"/>
              <a:t>Correlaton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None)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</a:t>
            </a:r>
            <a:r>
              <a:rPr lang="en-US" dirty="0" err="1"/>
              <a:t>df.corr</a:t>
            </a:r>
            <a:r>
              <a:rPr lang="en-US" dirty="0"/>
              <a:t>()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abs(c["fund_treynor_ratio_5years"])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fr-FR" dirty="0"/>
              <a:t>c[c&gt;0.2].</a:t>
            </a:r>
            <a:r>
              <a:rPr lang="fr-FR" dirty="0" err="1"/>
              <a:t>sort_values</a:t>
            </a:r>
            <a:r>
              <a:rPr lang="fr-FR" dirty="0"/>
              <a:t>()</a:t>
            </a:r>
            <a:endParaRPr lang="fr-FR" dirty="0">
              <a:cs typeface="Arial"/>
            </a:endParaRPr>
          </a:p>
          <a:p>
            <a:pPr marL="299720" lvl="1" indent="0">
              <a:buNone/>
            </a:pPr>
            <a:r>
              <a:rPr lang="fr-FR" dirty="0"/>
              <a:t>		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sector_technology</a:t>
            </a:r>
            <a:r>
              <a:rPr lang="en-US" dirty="0"/>
              <a:t>"].</a:t>
            </a:r>
            <a:r>
              <a:rPr lang="en-US" dirty="0" err="1"/>
              <a:t>isnull</a:t>
            </a:r>
            <a:r>
              <a:rPr lang="en-US" dirty="0"/>
              <a:t>().sum() #check if selected columns many nulls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10)</a:t>
            </a:r>
            <a:endParaRPr lang="en-US" dirty="0">
              <a:cs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EEA7F05-E2D6-14A3-0A31-D3BFF1ECF6D9}"/>
              </a:ext>
            </a:extLst>
          </p:cNvPr>
          <p:cNvSpPr txBox="1"/>
          <p:nvPr/>
        </p:nvSpPr>
        <p:spPr>
          <a:xfrm>
            <a:off x="5701316" y="5308600"/>
            <a:ext cx="299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from </a:t>
            </a:r>
            <a:r>
              <a:rPr lang="en-US" sz="1200" dirty="0" err="1"/>
              <a:t>sklearn.decomposition</a:t>
            </a:r>
            <a:r>
              <a:rPr lang="en-US" sz="1200" dirty="0"/>
              <a:t> import PCA</a:t>
            </a:r>
          </a:p>
          <a:p>
            <a:r>
              <a:rPr lang="en-SG" sz="1200" dirty="0" err="1"/>
              <a:t>pca</a:t>
            </a:r>
            <a:r>
              <a:rPr lang="en-SG" sz="1200" dirty="0"/>
              <a:t> = PCA(</a:t>
            </a:r>
            <a:r>
              <a:rPr lang="en-SG" sz="1200" dirty="0" err="1"/>
              <a:t>n_components</a:t>
            </a:r>
            <a:r>
              <a:rPr lang="en-SG" sz="1200" dirty="0"/>
              <a:t>=10)</a:t>
            </a:r>
          </a:p>
          <a:p>
            <a:r>
              <a:rPr lang="en-SG" sz="1200" dirty="0"/>
              <a:t>X = </a:t>
            </a:r>
            <a:r>
              <a:rPr lang="en-SG" sz="1200" dirty="0" err="1"/>
              <a:t>pca.fit_transform</a:t>
            </a:r>
            <a:r>
              <a:rPr lang="en-SG" sz="12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4243480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-1"/>
            <a:ext cx="4208261" cy="1169551"/>
          </a:xfrm>
        </p:spPr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5312"/>
            <a:ext cx="8516539" cy="45427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SG" dirty="0"/>
              <a:t>Clean - </a:t>
            </a:r>
            <a:r>
              <a:rPr lang="en-SG" dirty="0" err="1"/>
              <a:t>Dropna</a:t>
            </a:r>
            <a:r>
              <a:rPr lang="en-SG" dirty="0"/>
              <a:t>() (rare situation need to remove non numeric)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Categorical input – Use Dummy variable – if too categories, drop the variable</a:t>
            </a:r>
          </a:p>
          <a:p>
            <a:pPr marL="300038" lvl="1" indent="0">
              <a:buNone/>
            </a:pPr>
            <a:r>
              <a:rPr lang="en-SG" sz="1500" dirty="0"/>
              <a:t>dummy = </a:t>
            </a:r>
            <a:r>
              <a:rPr lang="en-SG" sz="1500" dirty="0" err="1"/>
              <a:t>pd.get_dummies</a:t>
            </a:r>
            <a:r>
              <a:rPr lang="en-SG" sz="1500" dirty="0"/>
              <a:t>(</a:t>
            </a:r>
            <a:r>
              <a:rPr lang="en-SG" sz="1500" dirty="0" err="1"/>
              <a:t>df</a:t>
            </a:r>
            <a:r>
              <a:rPr lang="en-SG" sz="1500" dirty="0"/>
              <a:t>["Sex and Marital Status"]) #optional, set prefix=“xxx”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df.merge</a:t>
            </a:r>
            <a:r>
              <a:rPr lang="en-US" sz="1500" dirty="0"/>
              <a:t>(dummy, </a:t>
            </a:r>
            <a:r>
              <a:rPr lang="en-US" sz="1500" dirty="0" err="1"/>
              <a:t>right_index</a:t>
            </a:r>
            <a:r>
              <a:rPr lang="en-US" sz="1500" dirty="0"/>
              <a:t>=True, </a:t>
            </a:r>
            <a:r>
              <a:rPr lang="en-US" sz="1500" dirty="0" err="1"/>
              <a:t>left_index</a:t>
            </a:r>
            <a:r>
              <a:rPr lang="en-US" sz="1500" dirty="0"/>
              <a:t>=True)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df.drop</a:t>
            </a:r>
            <a:r>
              <a:rPr lang="en-US" sz="1500" dirty="0"/>
              <a:t>(columns="Sex and Marital Status)</a:t>
            </a:r>
            <a:endParaRPr lang="en-US" sz="15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Data Visualization</a:t>
            </a:r>
          </a:p>
          <a:p>
            <a:pPr marL="300038" lvl="1" indent="0">
              <a:buNone/>
            </a:pPr>
            <a:r>
              <a:rPr lang="en-SG" sz="1500" dirty="0" err="1"/>
              <a:t>df.describe</a:t>
            </a:r>
            <a:r>
              <a:rPr lang="en-SG" sz="1500" dirty="0"/>
              <a:t>() #check mean : too big then normalization, max or min too much difference, then remove (outlier)</a:t>
            </a:r>
          </a:p>
          <a:p>
            <a:pPr marL="300038" lvl="1" indent="0">
              <a:buNone/>
            </a:pPr>
            <a:r>
              <a:rPr lang="en-SG" sz="1500" dirty="0" err="1"/>
              <a:t>df.boxplot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=(40,10)) #check for outlier</a:t>
            </a:r>
          </a:p>
          <a:p>
            <a:pPr marL="300038" lvl="1" indent="0">
              <a:buNone/>
            </a:pPr>
            <a:r>
              <a:rPr lang="en-SG" sz="1500" dirty="0" err="1"/>
              <a:t>df.hist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=(20,20))</a:t>
            </a:r>
          </a:p>
          <a:p>
            <a:pPr marL="300038" lvl="1" indent="0">
              <a:buNone/>
            </a:pPr>
            <a:r>
              <a:rPr lang="en-SG" sz="1500" dirty="0"/>
              <a:t>import seaborn as </a:t>
            </a:r>
            <a:r>
              <a:rPr lang="en-SG" sz="1500" dirty="0" err="1"/>
              <a:t>sns</a:t>
            </a:r>
            <a:endParaRPr lang="en-SG" sz="1500" dirty="0"/>
          </a:p>
          <a:p>
            <a:pPr marL="300038" lvl="1" indent="0">
              <a:buNone/>
            </a:pPr>
            <a:r>
              <a:rPr lang="en-SG" sz="1500" dirty="0" err="1"/>
              <a:t>sns.heatmap</a:t>
            </a:r>
            <a:r>
              <a:rPr lang="en-SG" sz="1500" dirty="0"/>
              <a:t>(</a:t>
            </a:r>
            <a:r>
              <a:rPr lang="en-SG" sz="1500" dirty="0" err="1"/>
              <a:t>df.corr</a:t>
            </a:r>
            <a:r>
              <a:rPr lang="en-SG" sz="1500" dirty="0"/>
              <a:t>())</a:t>
            </a:r>
          </a:p>
          <a:p>
            <a:pPr marL="300038" lvl="1" indent="0">
              <a:buNone/>
            </a:pPr>
            <a:r>
              <a:rPr lang="en-US" sz="1500" dirty="0" err="1"/>
              <a:t>sns.catplot</a:t>
            </a:r>
            <a:r>
              <a:rPr lang="en-US" sz="1500" dirty="0"/>
              <a:t>(data=</a:t>
            </a:r>
            <a:r>
              <a:rPr lang="en-US" sz="1500" dirty="0" err="1"/>
              <a:t>df,x</a:t>
            </a:r>
            <a:r>
              <a:rPr lang="en-US" sz="1500" dirty="0"/>
              <a:t>="Account </a:t>
            </a:r>
            <a:r>
              <a:rPr lang="en-US" sz="1500" dirty="0" err="1"/>
              <a:t>Balance",y</a:t>
            </a:r>
            <a:r>
              <a:rPr lang="en-US" sz="1500" dirty="0"/>
              <a:t>="</a:t>
            </a:r>
            <a:r>
              <a:rPr lang="en-US" sz="1500" dirty="0" err="1"/>
              <a:t>Creditability",kind</a:t>
            </a:r>
            <a:r>
              <a:rPr lang="en-US" sz="1500" dirty="0"/>
              <a:t>="violin")</a:t>
            </a:r>
          </a:p>
          <a:p>
            <a:pPr marL="300038" lvl="1" indent="0">
              <a:buNone/>
            </a:pPr>
            <a:r>
              <a:rPr lang="en-US" sz="1500" dirty="0"/>
              <a:t>#kind=violin, bar, nothing means scatter</a:t>
            </a:r>
            <a:endParaRPr lang="en-SG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3A521-225A-A77F-9E13-61038588233F}"/>
              </a:ext>
            </a:extLst>
          </p:cNvPr>
          <p:cNvSpPr txBox="1"/>
          <p:nvPr/>
        </p:nvSpPr>
        <p:spPr>
          <a:xfrm>
            <a:off x="4469811" y="36746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for 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in </a:t>
            </a:r>
            <a:r>
              <a:rPr lang="en-SG" sz="1400" dirty="0" err="1">
                <a:solidFill>
                  <a:srgbClr val="FF0000"/>
                </a:solidFill>
              </a:rPr>
              <a:t>df.columns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df1 = </a:t>
            </a:r>
            <a:r>
              <a:rPr lang="en-SG" sz="1400" dirty="0" err="1">
                <a:solidFill>
                  <a:srgbClr val="FF0000"/>
                </a:solidFill>
              </a:rPr>
              <a:t>pd.to_numeric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], errors='coerce')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[df1.notnull()] #make it to null then remove null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84DD-901F-BAA7-36A9-4176C3909CDD}"/>
              </a:ext>
            </a:extLst>
          </p:cNvPr>
          <p:cNvSpPr txBox="1"/>
          <p:nvPr/>
        </p:nvSpPr>
        <p:spPr>
          <a:xfrm>
            <a:off x="3042794" y="2257623"/>
            <a:ext cx="4745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["Sex and Marital Status"].</a:t>
            </a:r>
            <a:r>
              <a:rPr lang="en-US" sz="1400" dirty="0" err="1"/>
              <a:t>value_counts</a:t>
            </a:r>
            <a:r>
              <a:rPr lang="en-US" sz="1400" dirty="0"/>
              <a:t>()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070255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FBF-D1AB-C724-1404-61CE3ABC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Matplotlib.pyplot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7461-EFF8-7E66-33E8-36349A2FB7D6}"/>
              </a:ext>
            </a:extLst>
          </p:cNvPr>
          <p:cNvSpPr txBox="1"/>
          <p:nvPr/>
        </p:nvSpPr>
        <p:spPr>
          <a:xfrm>
            <a:off x="569819" y="1611237"/>
            <a:ext cx="7057754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#continuous vs continuous</a:t>
            </a:r>
          </a:p>
          <a:p>
            <a:endParaRPr lang="en-US" sz="1400" dirty="0"/>
          </a:p>
          <a:p>
            <a:r>
              <a:rPr lang="en-US" sz="1400" dirty="0"/>
              <a:t>from matplotlib import </a:t>
            </a:r>
            <a:r>
              <a:rPr lang="en-US" sz="1400" dirty="0" err="1"/>
              <a:t>pyplot</a:t>
            </a:r>
            <a:r>
              <a:rPr lang="en-US" sz="1400" dirty="0"/>
              <a:t> as </a:t>
            </a:r>
            <a:r>
              <a:rPr lang="en-US" sz="1400" dirty="0" err="1"/>
              <a:t>plt</a:t>
            </a:r>
            <a:endParaRPr lang="en-US" sz="1400" dirty="0"/>
          </a:p>
          <a:p>
            <a:r>
              <a:rPr lang="en-US" sz="1400" dirty="0" err="1"/>
              <a:t>plt.scatter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["Creditability"],</a:t>
            </a:r>
            <a:r>
              <a:rPr lang="en-US" sz="1400" dirty="0" err="1"/>
              <a:t>df</a:t>
            </a:r>
            <a:r>
              <a:rPr lang="en-US" sz="1400" dirty="0"/>
              <a:t>["Credit Amount"])</a:t>
            </a:r>
            <a:endParaRPr lang="en-US" sz="1400" dirty="0">
              <a:cs typeface="Calibri"/>
            </a:endParaRPr>
          </a:p>
          <a:p>
            <a:r>
              <a:rPr lang="en-US" sz="1400" dirty="0" err="1"/>
              <a:t>plt.title</a:t>
            </a:r>
            <a:r>
              <a:rPr lang="en-US" sz="1400" dirty="0"/>
              <a:t>("Creditability vs Credit Amount")</a:t>
            </a:r>
            <a:r>
              <a:rPr lang="en-SG" sz="1400" dirty="0" err="1"/>
              <a:t>plt.xlabel</a:t>
            </a:r>
            <a:r>
              <a:rPr lang="en-SG" sz="1400" dirty="0"/>
              <a:t>("fund")</a:t>
            </a: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4DAF-EEA9-87D0-2EEA-AA0BEFB8B0FC}"/>
              </a:ext>
            </a:extLst>
          </p:cNvPr>
          <p:cNvSpPr txBox="1"/>
          <p:nvPr/>
        </p:nvSpPr>
        <p:spPr>
          <a:xfrm>
            <a:off x="569819" y="3953640"/>
            <a:ext cx="4572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#categorical vs continuous</a:t>
            </a: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["Dividend per Share"])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["10Y Net Income Growth (per Share)"])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("fund")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plt.title</a:t>
            </a:r>
            <a:r>
              <a:rPr lang="en-SG" sz="1400" dirty="0"/>
              <a:t>("Fund vs 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  <a:endParaRPr lang="en-SG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685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0" y="-164974"/>
            <a:ext cx="8229600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5" y="978026"/>
            <a:ext cx="8697024" cy="519559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SG" sz="1600" dirty="0"/>
              <a:t>Split data – 2 types, need remove outlier or not</a:t>
            </a:r>
          </a:p>
          <a:p>
            <a:pPr marL="0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	#remove outlier</a:t>
            </a:r>
          </a:p>
          <a:p>
            <a:pPr marL="0" indent="0">
              <a:buNone/>
            </a:pPr>
            <a:r>
              <a:rPr lang="en-SG" sz="1600" dirty="0"/>
              <a:t>	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br>
              <a:rPr lang="en-SG" sz="1600" dirty="0"/>
            </a:br>
            <a:r>
              <a:rPr lang="en-SG" sz="1600" dirty="0"/>
              <a:t>	</a:t>
            </a:r>
            <a:r>
              <a:rPr lang="en-SG" sz="1600" dirty="0" err="1"/>
              <a:t>df_train,df_test</a:t>
            </a:r>
            <a:r>
              <a:rPr lang="en-SG" sz="1600" dirty="0"/>
              <a:t> = </a:t>
            </a:r>
            <a:r>
              <a:rPr lang="en-SG" sz="1600" dirty="0" err="1"/>
              <a:t>train_test_split</a:t>
            </a:r>
            <a:r>
              <a:rPr lang="en-SG" sz="1600" dirty="0"/>
              <a:t>(</a:t>
            </a:r>
            <a:r>
              <a:rPr lang="en-SG" sz="1600" dirty="0" err="1"/>
              <a:t>df</a:t>
            </a:r>
            <a:r>
              <a:rPr lang="en-SG" sz="1600" dirty="0"/>
              <a:t>)</a:t>
            </a:r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scipy</a:t>
            </a:r>
            <a:r>
              <a:rPr lang="en-SG" sz="1600" dirty="0"/>
              <a:t> import stats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/>
              <a:t>z = abs(</a:t>
            </a:r>
            <a:r>
              <a:rPr lang="en-SG" sz="1600" dirty="0" err="1"/>
              <a:t>stats.zscore</a:t>
            </a:r>
            <a:r>
              <a:rPr lang="en-SG" sz="1600" dirty="0"/>
              <a:t>(</a:t>
            </a:r>
            <a:r>
              <a:rPr lang="en-SG" sz="1600" dirty="0" err="1"/>
              <a:t>df_train</a:t>
            </a:r>
            <a:r>
              <a:rPr lang="en-SG" sz="1600" dirty="0"/>
              <a:t>))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df_train</a:t>
            </a:r>
            <a:r>
              <a:rPr lang="en-SG" sz="1600" dirty="0"/>
              <a:t> = </a:t>
            </a:r>
            <a:r>
              <a:rPr lang="en-SG" sz="1600" dirty="0" err="1"/>
              <a:t>df_train</a:t>
            </a:r>
            <a:r>
              <a:rPr lang="en-SG" sz="1600" dirty="0"/>
              <a:t>[(z&lt;5).all(axis=1)]</a:t>
            </a:r>
          </a:p>
          <a:p>
            <a:pPr marL="299720" lvl="1" indent="0">
              <a:buNone/>
            </a:pP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#no outlier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from </a:t>
            </a:r>
            <a:r>
              <a:rPr lang="en-US" sz="1600" dirty="0" err="1">
                <a:cs typeface="Arial"/>
              </a:rPr>
              <a:t>sklearn.model_selection</a:t>
            </a:r>
            <a:r>
              <a:rPr lang="en-US" sz="1600" dirty="0">
                <a:cs typeface="Arial"/>
              </a:rPr>
              <a:t> import </a:t>
            </a:r>
            <a:r>
              <a:rPr lang="en-US" sz="1600" dirty="0" err="1">
                <a:cs typeface="Arial"/>
              </a:rPr>
              <a:t>train_test_split</a:t>
            </a:r>
            <a:endParaRPr lang="en-US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X = </a:t>
            </a:r>
            <a:r>
              <a:rPr lang="en-US" sz="1600" dirty="0" err="1">
                <a:cs typeface="Arial"/>
              </a:rPr>
              <a:t>df.drop</a:t>
            </a:r>
            <a:r>
              <a:rPr lang="en-US" sz="1600" dirty="0">
                <a:cs typeface="Arial"/>
              </a:rPr>
              <a:t>(columns="Class")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Y = </a:t>
            </a:r>
            <a:r>
              <a:rPr lang="en-US" sz="1600" dirty="0" err="1">
                <a:cs typeface="Arial"/>
              </a:rPr>
              <a:t>df</a:t>
            </a:r>
            <a:r>
              <a:rPr lang="en-US" sz="1600" dirty="0">
                <a:cs typeface="Arial"/>
              </a:rPr>
              <a:t>["Class"]</a:t>
            </a:r>
          </a:p>
          <a:p>
            <a:pPr marL="299720" lvl="1" indent="0">
              <a:buNone/>
            </a:pPr>
            <a:r>
              <a:rPr lang="fr-FR" sz="1600" dirty="0" err="1">
                <a:cs typeface="Arial"/>
              </a:rPr>
              <a:t>X_train,X_test,Y_train,Y_test</a:t>
            </a:r>
            <a:r>
              <a:rPr lang="fr-FR" sz="1600" dirty="0">
                <a:cs typeface="Arial"/>
              </a:rPr>
              <a:t> = </a:t>
            </a:r>
            <a:r>
              <a:rPr lang="fr-FR" sz="1600" dirty="0" err="1">
                <a:cs typeface="Arial"/>
              </a:rPr>
              <a:t>train_test_split</a:t>
            </a:r>
            <a:r>
              <a:rPr lang="fr-FR" sz="1600" dirty="0">
                <a:cs typeface="Arial"/>
              </a:rPr>
              <a:t>(X,Y)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9. Check number of category of Y and imbalance, if imbalance, use SMOTE (if continuous Y, then no need)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 err="1"/>
              <a:t>df_train</a:t>
            </a:r>
            <a:r>
              <a:rPr lang="en-US" sz="1600" dirty="0"/>
              <a:t>["class"].</a:t>
            </a:r>
            <a:r>
              <a:rPr lang="en-US" sz="1600" dirty="0" err="1"/>
              <a:t>value_counts</a:t>
            </a:r>
            <a:r>
              <a:rPr lang="en-US" sz="1600" dirty="0"/>
              <a:t>()</a:t>
            </a:r>
          </a:p>
          <a:p>
            <a:pPr marL="299720" lvl="1" indent="0">
              <a:buNone/>
            </a:pPr>
            <a:r>
              <a:rPr lang="en-US" sz="1600" dirty="0"/>
              <a:t>#if remove outlier - </a:t>
            </a:r>
            <a:r>
              <a:rPr lang="en-US" sz="1600" dirty="0" err="1"/>
              <a:t>X_train</a:t>
            </a:r>
            <a:r>
              <a:rPr lang="en-US" sz="1600" dirty="0"/>
              <a:t> = </a:t>
            </a:r>
            <a:r>
              <a:rPr lang="en-US" sz="1600" dirty="0" err="1"/>
              <a:t>df_train.drop</a:t>
            </a:r>
            <a:r>
              <a:rPr lang="en-US" sz="1600" dirty="0"/>
              <a:t>(columns="class"), </a:t>
            </a:r>
            <a:r>
              <a:rPr lang="fr-FR" sz="1600" dirty="0" err="1"/>
              <a:t>Y_train</a:t>
            </a:r>
            <a:r>
              <a:rPr lang="fr-FR" sz="1600" dirty="0"/>
              <a:t> = </a:t>
            </a:r>
            <a:r>
              <a:rPr lang="fr-FR" sz="1600" dirty="0" err="1"/>
              <a:t>df_train</a:t>
            </a:r>
            <a:r>
              <a:rPr lang="fr-FR" sz="1600" dirty="0"/>
              <a:t>["class"]</a:t>
            </a:r>
            <a:endParaRPr lang="en-US" sz="1600" dirty="0"/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imblearn.over_sampling</a:t>
            </a:r>
            <a:r>
              <a:rPr lang="en-SG" sz="1600" dirty="0"/>
              <a:t> import SMOTE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 = SMOTE().</a:t>
            </a:r>
            <a:r>
              <a:rPr lang="en-SG" sz="1600" dirty="0" err="1"/>
              <a:t>fit_resample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10. Normalization do after splitting, need to do twice, one for train and one for test (use </a:t>
            </a:r>
            <a:r>
              <a:rPr lang="en-SG" sz="1600" dirty="0" err="1"/>
              <a:t>df.describe</a:t>
            </a:r>
            <a:r>
              <a:rPr lang="en-SG" sz="1600" dirty="0"/>
              <a:t> to check if normalization is needed)</a:t>
            </a:r>
          </a:p>
          <a:p>
            <a:pPr marL="0" indent="0">
              <a:buNone/>
            </a:pPr>
            <a:r>
              <a:rPr lang="en-SG" sz="1600" dirty="0">
                <a:cs typeface="Arial"/>
              </a:rPr>
              <a:t>	#if remove outlier but no oversampling, </a:t>
            </a:r>
            <a:r>
              <a:rPr lang="en-US" sz="1600" dirty="0" err="1">
                <a:cs typeface="Arial"/>
              </a:rPr>
              <a:t>X_test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df_test.drop</a:t>
            </a:r>
            <a:r>
              <a:rPr lang="en-US" sz="1600" dirty="0">
                <a:cs typeface="Arial"/>
              </a:rPr>
              <a:t>(columns="class"), </a:t>
            </a:r>
            <a:r>
              <a:rPr lang="en-US" sz="1600" dirty="0" err="1">
                <a:cs typeface="Arial"/>
              </a:rPr>
              <a:t>Y_test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</a:t>
            </a:r>
            <a:r>
              <a:rPr lang="en-US" sz="1600" dirty="0">
                <a:cs typeface="Arial"/>
              </a:rPr>
              <a:t>["class"]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</a:t>
            </a:r>
            <a:r>
              <a:rPr lang="en-US" sz="1600" dirty="0" err="1"/>
              <a:t>X_train.columns</a:t>
            </a:r>
            <a:r>
              <a:rPr lang="en-US" sz="1600" dirty="0"/>
              <a:t>:</a:t>
            </a:r>
          </a:p>
          <a:p>
            <a:pPr marL="299720" lvl="1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</a:t>
            </a:r>
            <a:r>
              <a:rPr lang="en-US" sz="1600" dirty="0" err="1"/>
              <a:t>stats.zscore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for 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 in </a:t>
            </a:r>
            <a:r>
              <a:rPr lang="en-SG" sz="1800" dirty="0" err="1">
                <a:cs typeface="Arial"/>
              </a:rPr>
              <a:t>X_test.columns</a:t>
            </a:r>
            <a:r>
              <a:rPr lang="en-SG" sz="1800" dirty="0">
                <a:cs typeface="Arial"/>
              </a:rPr>
              <a:t>: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  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 = </a:t>
            </a:r>
            <a:r>
              <a:rPr lang="en-SG" sz="1800" dirty="0" err="1">
                <a:cs typeface="Arial"/>
              </a:rPr>
              <a:t>stats.zscore</a:t>
            </a:r>
            <a:r>
              <a:rPr lang="en-SG" sz="1800" dirty="0">
                <a:cs typeface="Arial"/>
              </a:rPr>
              <a:t>(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30B1-918D-0F19-A37E-ACB5654085D4}"/>
              </a:ext>
            </a:extLst>
          </p:cNvPr>
          <p:cNvSpPr txBox="1"/>
          <p:nvPr/>
        </p:nvSpPr>
        <p:spPr>
          <a:xfrm>
            <a:off x="4572000" y="1634390"/>
            <a:ext cx="4245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dirty="0">
                <a:solidFill>
                  <a:srgbClr val="FF0000"/>
                </a:solidFill>
                <a:cs typeface="Segoe UI"/>
              </a:rPr>
              <a:t>for 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i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 in 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X_train.columns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:</a:t>
            </a: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</a:p>
          <a:p>
            <a:r>
              <a:rPr lang="en-SG" dirty="0">
                <a:solidFill>
                  <a:srgbClr val="FF0000"/>
                </a:solidFill>
                <a:cs typeface="Segoe UI"/>
              </a:rPr>
              <a:t>  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 =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stats.zscore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])</a:t>
            </a:r>
            <a:endParaRPr lang="en-US" dirty="0">
              <a:solidFill>
                <a:srgbClr val="FF000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01961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Regression Theory</a:t>
            </a:r>
            <a:endParaRPr lang="en-US" dirty="0"/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What is regression and the metrics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Types of regression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Application &amp; Interview Questions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Advantages &amp; Disadvantages &amp; Limitation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Programming of Regression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Examples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DBS (Regression)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Equity Financial Data (Classification)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dirty="0"/>
              <a:t>Treynor (Regression)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29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26" y="1706632"/>
            <a:ext cx="8229600" cy="38761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Import model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Train on trainset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Test on </a:t>
            </a:r>
            <a:r>
              <a:rPr lang="en-SG" dirty="0" err="1"/>
              <a:t>testset</a:t>
            </a:r>
            <a:r>
              <a:rPr lang="en-SG" dirty="0"/>
              <a:t> (</a:t>
            </a:r>
            <a:r>
              <a:rPr lang="en-SG" dirty="0" err="1"/>
              <a:t>rmse</a:t>
            </a:r>
            <a:r>
              <a:rPr lang="en-SG" dirty="0"/>
              <a:t> if continuous Y and accuracy if categorical Y. If categorical, need to use confusion matrix to ensure no bias in prediction on one category)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Feature ranking (depends on model, random forest is good)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Save model using </a:t>
            </a:r>
            <a:r>
              <a:rPr lang="en-SG" dirty="0" err="1"/>
              <a:t>joblib</a:t>
            </a:r>
            <a:endParaRPr lang="en-SG" dirty="0"/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Optimization or Limitation (for Decision Tree is a must use grid, else overfitting, for Regression, need to check QQ, </a:t>
            </a:r>
            <a:r>
              <a:rPr lang="en-SG" dirty="0" err="1"/>
              <a:t>Anova</a:t>
            </a:r>
            <a:r>
              <a:rPr lang="en-SG" dirty="0"/>
              <a:t>, VIF)</a:t>
            </a: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Front End – HTML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Back End - Flask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Cloud (PythonAnywhere)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A0E3-C673-D084-CB86-ED2B308DC5ED}"/>
              </a:ext>
            </a:extLst>
          </p:cNvPr>
          <p:cNvSpPr txBox="1"/>
          <p:nvPr/>
        </p:nvSpPr>
        <p:spPr>
          <a:xfrm>
            <a:off x="4108701" y="5137274"/>
            <a:ext cx="6301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importances = </a:t>
            </a:r>
            <a:r>
              <a:rPr lang="fr-FR" sz="1400" dirty="0" err="1"/>
              <a:t>list</a:t>
            </a:r>
            <a:r>
              <a:rPr lang="fr-FR" sz="1400" dirty="0"/>
              <a:t>(zip(</a:t>
            </a:r>
            <a:r>
              <a:rPr lang="fr-FR" sz="1400" dirty="0" err="1"/>
              <a:t>model.feature_importances</a:t>
            </a:r>
            <a:r>
              <a:rPr lang="fr-FR" sz="1400" dirty="0"/>
              <a:t>_, </a:t>
            </a:r>
            <a:r>
              <a:rPr lang="fr-FR" sz="1400" dirty="0" err="1"/>
              <a:t>x.columns</a:t>
            </a:r>
            <a:r>
              <a:rPr lang="fr-FR" sz="1400" dirty="0"/>
              <a:t>))</a:t>
            </a:r>
          </a:p>
          <a:p>
            <a:r>
              <a:rPr lang="fr-FR" sz="1400" dirty="0" err="1"/>
              <a:t>importances.sort</a:t>
            </a:r>
            <a:r>
              <a:rPr lang="fr-FR" sz="1400" dirty="0"/>
              <a:t>(reverse=</a:t>
            </a:r>
            <a:r>
              <a:rPr lang="fr-FR" sz="1400" dirty="0" err="1"/>
              <a:t>True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print</a:t>
            </a:r>
            <a:r>
              <a:rPr lang="fr-FR" sz="1400" dirty="0"/>
              <a:t>(importances)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D799B-F7F7-85C2-05AF-BCE6F5022DB4}"/>
              </a:ext>
            </a:extLst>
          </p:cNvPr>
          <p:cNvCxnSpPr>
            <a:cxnSpLocks/>
          </p:cNvCxnSpPr>
          <p:nvPr/>
        </p:nvCxnSpPr>
        <p:spPr>
          <a:xfrm>
            <a:off x="4855975" y="3822305"/>
            <a:ext cx="914400" cy="113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25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linear_model.LogisticRegression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9508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161364" y="2055640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161364" y="3914971"/>
            <a:ext cx="89826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/>
              <a:t>#</a:t>
            </a:r>
            <a:r>
              <a:rPr lang="en-GB">
                <a:cs typeface="Arial"/>
              </a:rPr>
              <a:t> 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70406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8745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242045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242045" y="4198435"/>
            <a:ext cx="81315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GB">
                <a:cs typeface="Arial"/>
              </a:rPr>
              <a:t>#model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  <a:endParaRPr lang="en-SG"/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283695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197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06084" y="3266671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#manual</a:t>
            </a:r>
          </a:p>
          <a:p>
            <a:r>
              <a:rPr lang="fr-FR" sz="1600" dirty="0"/>
              <a:t>X_train1, </a:t>
            </a:r>
            <a:r>
              <a:rPr lang="fr-FR" sz="1600" dirty="0" err="1"/>
              <a:t>X_validate</a:t>
            </a:r>
            <a:r>
              <a:rPr lang="fr-FR" sz="1600" dirty="0"/>
              <a:t>, Y_train1, </a:t>
            </a:r>
            <a:r>
              <a:rPr lang="fr-FR" sz="1600" dirty="0" err="1"/>
              <a:t>Y_validate</a:t>
            </a:r>
            <a:r>
              <a:rPr lang="fr-FR" sz="1600" dirty="0"/>
              <a:t> = </a:t>
            </a:r>
            <a:r>
              <a:rPr lang="fr-FR" sz="1600" dirty="0" err="1"/>
              <a:t>train_test_split</a:t>
            </a:r>
            <a:r>
              <a:rPr lang="fr-FR" sz="1600" dirty="0"/>
              <a:t>(</a:t>
            </a:r>
            <a:r>
              <a:rPr lang="fr-FR" sz="1600" dirty="0" err="1"/>
              <a:t>X_train,Y_train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 dirty="0"/>
              <a:t>For Tree - Classifier Optimization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06084" y="3851614"/>
            <a:ext cx="83571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range(10):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r>
              <a:rPr lang="en-US" sz="1600" dirty="0"/>
              <a:t>    model = </a:t>
            </a:r>
            <a:r>
              <a:rPr lang="en-US" sz="1600" dirty="0" err="1"/>
              <a:t>DecisionTreeClassifier</a:t>
            </a:r>
            <a:r>
              <a:rPr lang="en-US" sz="1600" dirty="0"/>
              <a:t>(</a:t>
            </a:r>
            <a:r>
              <a:rPr lang="en-US" sz="1600" dirty="0" err="1"/>
              <a:t>max_depth</a:t>
            </a:r>
            <a:r>
              <a:rPr lang="en-US" sz="1600" dirty="0"/>
              <a:t> = i+1)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model.fit</a:t>
            </a:r>
            <a:r>
              <a:rPr lang="en-US" sz="1600" dirty="0"/>
              <a:t>(X_train1, Y_train1)</a:t>
            </a:r>
          </a:p>
          <a:p>
            <a:r>
              <a:rPr lang="en-US" sz="1600" dirty="0"/>
              <a:t>    pred = </a:t>
            </a:r>
            <a:r>
              <a:rPr lang="en-US" sz="1600" dirty="0" err="1"/>
              <a:t>model.predict</a:t>
            </a:r>
            <a:r>
              <a:rPr lang="en-US" sz="1600" dirty="0"/>
              <a:t>(</a:t>
            </a:r>
            <a:r>
              <a:rPr lang="en-US" sz="1600" dirty="0" err="1"/>
              <a:t>X_validate</a:t>
            </a:r>
            <a:r>
              <a:rPr lang="en-US" sz="1600" dirty="0"/>
              <a:t>)</a:t>
            </a:r>
          </a:p>
          <a:p>
            <a:r>
              <a:rPr lang="en-US" sz="1600" dirty="0"/>
              <a:t>    cm = </a:t>
            </a:r>
            <a:r>
              <a:rPr lang="en-US" sz="1600" dirty="0" err="1"/>
              <a:t>confusion_matrix</a:t>
            </a:r>
            <a:r>
              <a:rPr lang="en-US" sz="1600" dirty="0"/>
              <a:t>(</a:t>
            </a:r>
            <a:r>
              <a:rPr lang="en-US" sz="1600" dirty="0" err="1"/>
              <a:t>Y_validate</a:t>
            </a:r>
            <a:r>
              <a:rPr lang="en-US" sz="1600" dirty="0"/>
              <a:t>, pred)</a:t>
            </a:r>
          </a:p>
          <a:p>
            <a:r>
              <a:rPr lang="en-US" sz="1600" dirty="0"/>
              <a:t>    accuracy = (cm[0,0] + cm[1,1])/sum(sum(cm))</a:t>
            </a:r>
          </a:p>
          <a:p>
            <a:r>
              <a:rPr lang="en-US" sz="1600" dirty="0"/>
              <a:t>    print(accuracy)</a:t>
            </a:r>
            <a:endParaRPr lang="en-SG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302D4-2625-3077-2CBD-6311783BAFF4}"/>
              </a:ext>
            </a:extLst>
          </p:cNvPr>
          <p:cNvSpPr txBox="1"/>
          <p:nvPr/>
        </p:nvSpPr>
        <p:spPr>
          <a:xfrm>
            <a:off x="318012" y="1108760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#using grid</a:t>
            </a: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7090097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For Tree - Regressor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F93D-F741-3AD0-D575-A15503FA0F0A}"/>
              </a:ext>
            </a:extLst>
          </p:cNvPr>
          <p:cNvSpPr txBox="1"/>
          <p:nvPr/>
        </p:nvSpPr>
        <p:spPr>
          <a:xfrm>
            <a:off x="313360" y="995127"/>
            <a:ext cx="757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#manual</a:t>
            </a:r>
          </a:p>
          <a:p>
            <a:r>
              <a:rPr lang="fr-FR" sz="1800" dirty="0"/>
              <a:t>X_train1, </a:t>
            </a:r>
            <a:r>
              <a:rPr lang="fr-FR" sz="1800" dirty="0" err="1"/>
              <a:t>X_validate</a:t>
            </a:r>
            <a:r>
              <a:rPr lang="fr-FR" sz="1800" dirty="0"/>
              <a:t>, Y_train1, </a:t>
            </a:r>
            <a:r>
              <a:rPr lang="fr-FR" sz="1800" dirty="0" err="1"/>
              <a:t>Y_validate</a:t>
            </a:r>
            <a:r>
              <a:rPr lang="fr-FR" sz="1800" dirty="0"/>
              <a:t> = </a:t>
            </a:r>
            <a:r>
              <a:rPr lang="fr-FR" sz="1800" dirty="0" err="1"/>
              <a:t>train_test_split</a:t>
            </a:r>
            <a:r>
              <a:rPr lang="fr-FR" sz="1800" dirty="0"/>
              <a:t>(</a:t>
            </a:r>
            <a:r>
              <a:rPr lang="fr-FR" sz="1800" dirty="0" err="1"/>
              <a:t>X_train,Y_train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76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76" y="46797"/>
            <a:ext cx="8229600" cy="1143000"/>
          </a:xfrm>
        </p:spPr>
        <p:txBody>
          <a:bodyPr/>
          <a:lstStyle/>
          <a:p>
            <a:r>
              <a:rPr lang="en-SG" dirty="0"/>
              <a:t>For Regression - VIF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BCF2A-4E2D-2B5D-E9EA-86C9D4A396DD}"/>
              </a:ext>
            </a:extLst>
          </p:cNvPr>
          <p:cNvSpPr txBox="1"/>
          <p:nvPr/>
        </p:nvSpPr>
        <p:spPr>
          <a:xfrm>
            <a:off x="356516" y="1248021"/>
            <a:ext cx="76190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from </a:t>
            </a:r>
            <a:r>
              <a:rPr lang="en-SG" sz="1600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sz="1600" dirty="0">
                <a:solidFill>
                  <a:srgbClr val="FF0000"/>
                </a:solidFill>
              </a:rPr>
              <a:t> import 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 = </a:t>
            </a:r>
            <a:r>
              <a:rPr lang="en-SG" sz="1600" dirty="0" err="1">
                <a:solidFill>
                  <a:srgbClr val="FF0000"/>
                </a:solidFill>
              </a:rPr>
              <a:t>pd.DataFrame</a:t>
            </a:r>
            <a:r>
              <a:rPr lang="en-SG" sz="16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["feature"] = 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["VIF"] = [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X.values</a:t>
            </a:r>
            <a:r>
              <a:rPr lang="en-SG" sz="1600" dirty="0">
                <a:solidFill>
                  <a:srgbClr val="FF0000"/>
                </a:solidFill>
              </a:rPr>
              <a:t>,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) for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 in range(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r>
              <a:rPr lang="en-SG" sz="1600" dirty="0">
                <a:solidFill>
                  <a:srgbClr val="FF0000"/>
                </a:solidFill>
              </a:rPr>
              <a:t>))]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425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For Regression – QQ, </a:t>
            </a:r>
            <a:r>
              <a:rPr lang="en-SG" dirty="0" err="1"/>
              <a:t>Anova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74B9-58D0-0D4E-FF70-70B715F34B5C}"/>
              </a:ext>
            </a:extLst>
          </p:cNvPr>
          <p:cNvSpPr txBox="1"/>
          <p:nvPr/>
        </p:nvSpPr>
        <p:spPr>
          <a:xfrm>
            <a:off x="560977" y="15577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QQ plot (check Heteroscedasticity)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07749-59A2-CC22-55BF-F88033EF0D77}"/>
              </a:ext>
            </a:extLst>
          </p:cNvPr>
          <p:cNvSpPr txBox="1"/>
          <p:nvPr/>
        </p:nvSpPr>
        <p:spPr>
          <a:xfrm>
            <a:off x="560977" y="1927033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56D4B-C682-AA37-47AF-D66AAF96C926}"/>
              </a:ext>
            </a:extLst>
          </p:cNvPr>
          <p:cNvSpPr txBox="1"/>
          <p:nvPr/>
        </p:nvSpPr>
        <p:spPr>
          <a:xfrm>
            <a:off x="628184" y="38855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Anova</a:t>
            </a:r>
            <a:r>
              <a:rPr lang="en-SG" dirty="0"/>
              <a:t> (check significant)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103E8-EB2F-4604-DDE0-169F228667DF}"/>
              </a:ext>
            </a:extLst>
          </p:cNvPr>
          <p:cNvSpPr txBox="1"/>
          <p:nvPr/>
        </p:nvSpPr>
        <p:spPr>
          <a:xfrm>
            <a:off x="597411" y="4181976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380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5D1F-DB02-1E5C-21D5-C0DAFD50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67" y="4067885"/>
            <a:ext cx="8229600" cy="1143000"/>
          </a:xfrm>
        </p:spPr>
        <p:txBody>
          <a:bodyPr/>
          <a:lstStyle/>
          <a:p>
            <a:r>
              <a:rPr lang="en-SG" dirty="0"/>
              <a:t>Part I Regression Theory</a:t>
            </a:r>
          </a:p>
        </p:txBody>
      </p:sp>
    </p:spTree>
    <p:extLst>
      <p:ext uri="{BB962C8B-B14F-4D97-AF65-F5344CB8AC3E}">
        <p14:creationId xmlns:p14="http://schemas.microsoft.com/office/powerpoint/2010/main" val="410346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4BA30-DF5D-8FFB-2B25-BDE91825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61" y="4009318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Part III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9037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47" y="1690689"/>
            <a:ext cx="7824551" cy="5092804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3600"/>
              <a:t>Y has a linear relationship with the </a:t>
            </a:r>
            <a:r>
              <a:rPr lang="en-US" sz="3600" err="1"/>
              <a:t>Xs</a:t>
            </a:r>
            <a:r>
              <a:rPr lang="en-US" sz="360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1327-C42A-4B0F-91CB-6F1EC709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4" y="2417994"/>
            <a:ext cx="5395428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03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86DB-6F7C-4468-BE2F-98820E38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Analysis: When $S Strengthen, will DBS share price up or down?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5DF8E-F4A5-44C9-8393-15C19D437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99" y="2005013"/>
            <a:ext cx="7886700" cy="4351338"/>
          </a:xfrm>
        </p:spPr>
        <p:txBody>
          <a:bodyPr/>
          <a:lstStyle/>
          <a:p>
            <a:r>
              <a:rPr lang="en-US"/>
              <a:t>When Sing Dollar strengthen, DBS share price will be expensive for foreign investor, therefore, DBS price should go down, if everything else remain the same.</a:t>
            </a:r>
          </a:p>
          <a:p>
            <a:r>
              <a:rPr lang="en-US"/>
              <a:t>However, when Sing Dollar strengthen, DBS asset in S$ will appreciate from foreign investor perspective, hence, if DBS has more Sing Dollar Asset than Liability, DBS share price should go up.</a:t>
            </a:r>
          </a:p>
          <a:p>
            <a:r>
              <a:rPr lang="en-US"/>
              <a:t>Hence, data analytics is important.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4FFC5-B317-40D0-BC81-6835A2C0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1303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67599-52DF-405A-966A-C4FDB9E1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8117" y="3954104"/>
            <a:ext cx="2748337" cy="1143000"/>
          </a:xfrm>
        </p:spPr>
        <p:txBody>
          <a:bodyPr/>
          <a:lstStyle/>
          <a:p>
            <a:r>
              <a:rPr lang="en-US"/>
              <a:t>Regression in R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14:cNvPr>
              <p14:cNvContentPartPr/>
              <p14:nvPr/>
            </p14:nvContentPartPr>
            <p14:xfrm>
              <a:off x="-1654556" y="5516664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E2BD65-1221-4DDA-9A2E-4136B81214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63556" y="550802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14:cNvPr>
              <p14:cNvContentPartPr/>
              <p14:nvPr/>
            </p14:nvContentPartPr>
            <p14:xfrm>
              <a:off x="2311564" y="285590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27F6FF-0742-427C-93C4-EB81E36B5E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564" y="2847264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D58AAF8-2F46-44E4-B69A-0DEE82FF0D75}"/>
              </a:ext>
            </a:extLst>
          </p:cNvPr>
          <p:cNvSpPr txBox="1"/>
          <p:nvPr/>
        </p:nvSpPr>
        <p:spPr>
          <a:xfrm>
            <a:off x="138137" y="374784"/>
            <a:ext cx="8868446" cy="59093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/>
              <a:t>dt = read.csv("C:/Users/Teoh Teik Teo/OneDrive - TSS Global </a:t>
            </a:r>
            <a:r>
              <a:rPr lang="en-SG" err="1"/>
              <a:t>Pte.</a:t>
            </a:r>
            <a:r>
              <a:rPr lang="en-SG"/>
              <a:t> Ltd/TT Library/AI Model/Data/DBS_SingDollar.csv") #alternatively read.csv</a:t>
            </a:r>
            <a:endParaRPr lang="en-US"/>
          </a:p>
          <a:p>
            <a:r>
              <a:rPr lang="en-SG"/>
              <a:t>model=</a:t>
            </a:r>
            <a:r>
              <a:rPr lang="en-SG" err="1"/>
              <a:t>lm</a:t>
            </a:r>
            <a:r>
              <a:rPr lang="en-SG"/>
              <a:t>(</a:t>
            </a:r>
            <a:r>
              <a:rPr lang="en-SG" err="1"/>
              <a:t>dt$DBS</a:t>
            </a:r>
            <a:r>
              <a:rPr lang="en-SG"/>
              <a:t> ~ </a:t>
            </a:r>
            <a:r>
              <a:rPr lang="en-SG" err="1"/>
              <a:t>dt$SGD</a:t>
            </a:r>
            <a:r>
              <a:rPr lang="en-SG"/>
              <a:t>)</a:t>
            </a:r>
          </a:p>
          <a:p>
            <a:r>
              <a:rPr lang="en-SG"/>
              <a:t>summary(model)</a:t>
            </a:r>
          </a:p>
          <a:p>
            <a:endParaRPr lang="en-SG"/>
          </a:p>
          <a:p>
            <a:r>
              <a:rPr lang="en-SG"/>
              <a:t>pred = predict(model)</a:t>
            </a:r>
          </a:p>
          <a:p>
            <a:r>
              <a:rPr lang="en-SG"/>
              <a:t>err = </a:t>
            </a:r>
            <a:r>
              <a:rPr lang="en-SG" err="1"/>
              <a:t>dt$DBS</a:t>
            </a:r>
            <a:r>
              <a:rPr lang="en-SG"/>
              <a:t> - pred</a:t>
            </a:r>
          </a:p>
          <a:p>
            <a:r>
              <a:rPr lang="en-SG" err="1"/>
              <a:t>rmse</a:t>
            </a:r>
            <a:r>
              <a:rPr lang="en-SG"/>
              <a:t>=(mean(err^2)^0.5)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dt$SGD2 = dt$SGD^2</a:t>
            </a:r>
          </a:p>
          <a:p>
            <a:r>
              <a:rPr lang="en-SG"/>
              <a:t>model=</a:t>
            </a:r>
            <a:r>
              <a:rPr lang="en-SG" err="1"/>
              <a:t>lm</a:t>
            </a:r>
            <a:r>
              <a:rPr lang="en-SG"/>
              <a:t>(</a:t>
            </a:r>
            <a:r>
              <a:rPr lang="en-SG" err="1"/>
              <a:t>dt$DBS</a:t>
            </a:r>
            <a:r>
              <a:rPr lang="en-SG"/>
              <a:t> ~ </a:t>
            </a:r>
            <a:r>
              <a:rPr lang="en-SG" err="1"/>
              <a:t>dt$SGD</a:t>
            </a:r>
            <a:r>
              <a:rPr lang="en-SG"/>
              <a:t> + dt$SGD2)</a:t>
            </a:r>
          </a:p>
          <a:p>
            <a:r>
              <a:rPr lang="en-SG"/>
              <a:t>summary(model)</a:t>
            </a:r>
          </a:p>
          <a:p>
            <a:r>
              <a:rPr lang="en-SG"/>
              <a:t>pred = predict(model, </a:t>
            </a:r>
            <a:r>
              <a:rPr lang="en-SG" err="1"/>
              <a:t>newdata</a:t>
            </a:r>
            <a:r>
              <a:rPr lang="en-SG"/>
              <a:t> = dt)</a:t>
            </a:r>
          </a:p>
          <a:p>
            <a:r>
              <a:rPr lang="en-SG"/>
              <a:t>err=</a:t>
            </a:r>
            <a:r>
              <a:rPr lang="en-SG" err="1"/>
              <a:t>dt$DBS</a:t>
            </a:r>
            <a:r>
              <a:rPr lang="en-SG"/>
              <a:t> - pred</a:t>
            </a:r>
          </a:p>
          <a:p>
            <a:r>
              <a:rPr lang="en-SG" err="1"/>
              <a:t>rmse</a:t>
            </a:r>
            <a:r>
              <a:rPr lang="en-SG"/>
              <a:t> = 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plot(</a:t>
            </a:r>
            <a:r>
              <a:rPr lang="en-SG" err="1"/>
              <a:t>dt$SGD</a:t>
            </a:r>
            <a:r>
              <a:rPr lang="en-SG"/>
              <a:t>, </a:t>
            </a:r>
            <a:r>
              <a:rPr lang="en-SG" err="1"/>
              <a:t>dt$DBS</a:t>
            </a:r>
            <a:r>
              <a:rPr lang="en-SG"/>
              <a:t>, main="Regression", </a:t>
            </a:r>
            <a:r>
              <a:rPr lang="en-SG" err="1"/>
              <a:t>xlab</a:t>
            </a:r>
            <a:r>
              <a:rPr lang="en-SG"/>
              <a:t> = "SGD", </a:t>
            </a:r>
            <a:r>
              <a:rPr lang="en-SG" err="1"/>
              <a:t>ylab</a:t>
            </a:r>
            <a:r>
              <a:rPr lang="en-SG"/>
              <a:t>="DBS")</a:t>
            </a:r>
          </a:p>
          <a:p>
            <a:r>
              <a:rPr lang="en-SG" err="1"/>
              <a:t>abline</a:t>
            </a:r>
            <a:r>
              <a:rPr lang="en-SG"/>
              <a:t>(model)</a:t>
            </a:r>
            <a:endParaRPr lang="en-SG">
              <a:cs typeface="Calibri"/>
            </a:endParaRP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5739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F4B03-8223-4918-BD22-127BB63D7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44" y="97045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/>
              <a:t>Regression:</a:t>
            </a:r>
            <a:br>
              <a:rPr lang="en-US"/>
            </a:br>
            <a:r>
              <a:rPr lang="en-US"/>
              <a:t>model=</a:t>
            </a:r>
            <a:r>
              <a:rPr lang="en-US" err="1"/>
              <a:t>lm</a:t>
            </a:r>
            <a:r>
              <a:rPr lang="en-US"/>
              <a:t>(</a:t>
            </a:r>
            <a:r>
              <a:rPr lang="en-US" err="1"/>
              <a:t>dt$DBS</a:t>
            </a:r>
            <a:r>
              <a:rPr lang="en-US"/>
              <a:t> ~ </a:t>
            </a:r>
            <a:r>
              <a:rPr lang="en-US" err="1"/>
              <a:t>dt$SGD</a:t>
            </a:r>
            <a:r>
              <a:rPr lang="en-US"/>
              <a:t>)</a:t>
            </a:r>
            <a:br>
              <a:rPr lang="en-US"/>
            </a:br>
            <a:r>
              <a:rPr lang="en-US"/>
              <a:t>summary(model)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1955D-B854-4652-AA83-20F150E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0EE3A-2F58-4789-A440-F1A69577B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8655"/>
            <a:ext cx="6305550" cy="3667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6230B-5E3D-465D-9924-B282AFAE8494}"/>
              </a:ext>
            </a:extLst>
          </p:cNvPr>
          <p:cNvSpPr txBox="1"/>
          <p:nvPr/>
        </p:nvSpPr>
        <p:spPr>
          <a:xfrm>
            <a:off x="5507146" y="2192999"/>
            <a:ext cx="2854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P-value is very low =&gt; SGD is a significant predictor of DBS Share Price or can refer to the star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9D206-A322-4147-87A3-7342A7E73079}"/>
              </a:ext>
            </a:extLst>
          </p:cNvPr>
          <p:cNvSpPr txBox="1"/>
          <p:nvPr/>
        </p:nvSpPr>
        <p:spPr>
          <a:xfrm>
            <a:off x="628650" y="5623474"/>
            <a:ext cx="7560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>
                <a:solidFill>
                  <a:srgbClr val="0070C0"/>
                </a:solidFill>
              </a:rPr>
              <a:t>F-statistic P-value is very low =&gt; DBS = -50.601*SGD+90.229 is significant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757D08-0649-4868-8742-C13C90A41102}"/>
              </a:ext>
            </a:extLst>
          </p:cNvPr>
          <p:cNvCxnSpPr>
            <a:stCxn id="6" idx="1"/>
          </p:cNvCxnSpPr>
          <p:nvPr/>
        </p:nvCxnSpPr>
        <p:spPr>
          <a:xfrm flipH="1">
            <a:off x="5244030" y="3008607"/>
            <a:ext cx="263116" cy="61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A68537-BA7F-44E3-836D-8D85BE07BA0C}"/>
              </a:ext>
            </a:extLst>
          </p:cNvPr>
          <p:cNvCxnSpPr/>
          <p:nvPr/>
        </p:nvCxnSpPr>
        <p:spPr>
          <a:xfrm flipV="1">
            <a:off x="4671152" y="5357814"/>
            <a:ext cx="242371" cy="40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E231801-9047-45A1-BA48-4B4279866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292" y="2192999"/>
            <a:ext cx="2719052" cy="15607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81872-FE0B-43A4-8865-B67DB09B5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76906"/>
            <a:ext cx="6812187" cy="10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027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2A4C-C981-461F-8943-2E72AA26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: What to Predict DBS Share Price base on the formula generated?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EB220-2FCB-44F4-8C4C-118187121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SG"/>
              <a:t>DBS = -50.601*SGD+90.229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r>
              <a:rPr lang="en-SG"/>
              <a:t>Machine Learning Process:</a:t>
            </a:r>
          </a:p>
          <a:p>
            <a:pPr marL="0" indent="0">
              <a:buNone/>
            </a:pPr>
            <a:r>
              <a:rPr lang="en-SG"/>
              <a:t>After 112 set of data training: We have the coefficient of -50.601 and 90.229.</a:t>
            </a:r>
          </a:p>
          <a:p>
            <a:pPr marL="0" indent="0">
              <a:buNone/>
            </a:pPr>
            <a:endParaRPr lang="en-SG"/>
          </a:p>
          <a:p>
            <a:pPr marL="0" indent="0">
              <a:buNone/>
            </a:pPr>
            <a:r>
              <a:rPr lang="en-SG"/>
              <a:t>Testing:</a:t>
            </a:r>
          </a:p>
          <a:p>
            <a:pPr marL="0" indent="0">
              <a:buNone/>
            </a:pPr>
            <a:r>
              <a:rPr lang="en-SG"/>
              <a:t>When SGD = 1.38925, what is the error?  </a:t>
            </a:r>
          </a:p>
          <a:p>
            <a:pPr marL="0" indent="0">
              <a:buNone/>
            </a:pPr>
            <a:r>
              <a:rPr lang="en-SG"/>
              <a:t>When SGD = 1.38707, what is the error?</a:t>
            </a:r>
          </a:p>
          <a:p>
            <a:pPr marL="0" indent="0">
              <a:buNone/>
            </a:pPr>
            <a:r>
              <a:rPr lang="en-SG"/>
              <a:t>When SGD = 1.38324, what is the error?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9B1E5-B9B9-4FF1-8905-A695AFC6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AA573E-E4BB-480A-974D-FADBDE7606DF}"/>
              </a:ext>
            </a:extLst>
          </p:cNvPr>
          <p:cNvGraphicFramePr>
            <a:graphicFrameLocks noGrp="1"/>
          </p:cNvGraphicFramePr>
          <p:nvPr/>
        </p:nvGraphicFramePr>
        <p:xfrm>
          <a:off x="5567037" y="4437991"/>
          <a:ext cx="2695613" cy="1048411"/>
        </p:xfrm>
        <a:graphic>
          <a:graphicData uri="http://schemas.openxmlformats.org/drawingml/2006/table">
            <a:tbl>
              <a:tblPr/>
              <a:tblGrid>
                <a:gridCol w="1104227">
                  <a:extLst>
                    <a:ext uri="{9D8B030D-6E8A-4147-A177-3AD203B41FA5}">
                      <a16:colId xmlns:a16="http://schemas.microsoft.com/office/drawing/2014/main" val="2999095551"/>
                    </a:ext>
                  </a:extLst>
                </a:gridCol>
                <a:gridCol w="1591386">
                  <a:extLst>
                    <a:ext uri="{9D8B030D-6E8A-4147-A177-3AD203B41FA5}">
                      <a16:colId xmlns:a16="http://schemas.microsoft.com/office/drawing/2014/main" val="2449900734"/>
                    </a:ext>
                  </a:extLst>
                </a:gridCol>
              </a:tblGrid>
              <a:tr h="357413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19.93122506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-0.51877494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4781430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20.04153512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-0.558464884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635889"/>
                  </a:ext>
                </a:extLst>
              </a:tr>
              <a:tr h="345499"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20.23533673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-0.214663273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720382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19D83F0-E4EA-4AF4-AE68-D78D2489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2" y="1705383"/>
            <a:ext cx="3871372" cy="86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9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62A9C-C39E-4198-AF9F-ABABC963F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the formula means?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BD28A-5964-481D-908C-C7B391608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DBS = -50.601*SGD+90.229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When Singapore appreciate by 100 basis point, example 1.3800 to 1.3700, then DBS price appreciate by 50.601 * 0.01 = $0.5 (50cents).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By able to predict DBS share price accurately, there is chance that you can buy at lower price if you predict DBS price will appreciate.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A9D76-D869-4D77-8889-BB65512C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1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/>
              <a:t>Error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/>
              <a:t>From F-test, Polynomial is more significant than Linear</a:t>
            </a:r>
          </a:p>
          <a:p>
            <a:r>
              <a:rPr lang="en-US"/>
              <a:t>How about error? Let us take look at RMSE.</a:t>
            </a:r>
          </a:p>
          <a:p>
            <a:r>
              <a:rPr lang="en-US"/>
              <a:t>5 types of error: </a:t>
            </a:r>
          </a:p>
          <a:p>
            <a:pPr lvl="1"/>
            <a:r>
              <a:rPr lang="en-US"/>
              <a:t>Error</a:t>
            </a:r>
          </a:p>
          <a:p>
            <a:pPr lvl="1"/>
            <a:r>
              <a:rPr lang="en-US"/>
              <a:t>Square Error</a:t>
            </a:r>
          </a:p>
          <a:p>
            <a:pPr lvl="1"/>
            <a:r>
              <a:rPr lang="en-US"/>
              <a:t>Sum of Square Error</a:t>
            </a:r>
          </a:p>
          <a:p>
            <a:pPr lvl="1"/>
            <a:r>
              <a:rPr lang="en-US"/>
              <a:t>Mean Square Error</a:t>
            </a:r>
          </a:p>
          <a:p>
            <a:pPr lvl="1"/>
            <a:r>
              <a:rPr lang="en-US"/>
              <a:t>Root Mean Square Error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403" y="5031185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49957" y="5210978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51548" y="3073706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910675" y="5183436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99981" y="3429000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100810" y="5183436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64409" y="3775191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71047" y="5757041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500570" y="4135662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50550" y="4672980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32" y="4739774"/>
            <a:ext cx="4832928" cy="15607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60DFC5-8983-40DC-9DCF-63529E9FE5F6}"/>
              </a:ext>
            </a:extLst>
          </p:cNvPr>
          <p:cNvSpPr txBox="1"/>
          <p:nvPr/>
        </p:nvSpPr>
        <p:spPr>
          <a:xfrm>
            <a:off x="1890261" y="13094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pred</a:t>
            </a:r>
            <a:r>
              <a:rPr lang="en-SG"/>
              <a:t> = predict(model, </a:t>
            </a:r>
            <a:r>
              <a:rPr lang="en-SG" err="1"/>
              <a:t>newdata</a:t>
            </a:r>
            <a:r>
              <a:rPr lang="en-SG"/>
              <a:t>=dt)</a:t>
            </a:r>
          </a:p>
          <a:p>
            <a:r>
              <a:rPr lang="en-SG"/>
              <a:t>err = </a:t>
            </a:r>
            <a:r>
              <a:rPr lang="en-SG" err="1"/>
              <a:t>dt$DBS</a:t>
            </a:r>
            <a:r>
              <a:rPr lang="en-SG"/>
              <a:t> - </a:t>
            </a:r>
            <a:r>
              <a:rPr lang="en-SG" err="1"/>
              <a:t>pred</a:t>
            </a:r>
            <a:endParaRPr lang="en-SG"/>
          </a:p>
          <a:p>
            <a:r>
              <a:rPr lang="en-SG" err="1"/>
              <a:t>rmse</a:t>
            </a:r>
            <a:r>
              <a:rPr lang="en-SG"/>
              <a:t>=(mean(err^2)^0.5)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28618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828E-A46C-4AA1-A27F-5A128C9D1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80" y="181654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Plot Graph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48D14-ABC9-481F-B1DD-FC942D444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06BDB-FF21-4933-8ACC-A5C3AB202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12" y="2662462"/>
            <a:ext cx="5396339" cy="39394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D02B37-CF83-4BCB-B594-5DBC0C1A83CC}"/>
              </a:ext>
            </a:extLst>
          </p:cNvPr>
          <p:cNvSpPr/>
          <p:nvPr/>
        </p:nvSpPr>
        <p:spPr>
          <a:xfrm>
            <a:off x="198304" y="1235915"/>
            <a:ext cx="8488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plot(</a:t>
            </a:r>
            <a:r>
              <a:rPr lang="en-US" err="1"/>
              <a:t>dt$SGD</a:t>
            </a:r>
            <a:r>
              <a:rPr lang="en-US"/>
              <a:t>, </a:t>
            </a:r>
            <a:r>
              <a:rPr lang="en-US" err="1"/>
              <a:t>dt$DBS</a:t>
            </a:r>
            <a:r>
              <a:rPr lang="en-US"/>
              <a:t>, main="Regression Model", </a:t>
            </a:r>
            <a:r>
              <a:rPr lang="en-US" err="1"/>
              <a:t>xlab</a:t>
            </a:r>
            <a:r>
              <a:rPr lang="en-US"/>
              <a:t> = "SGD", </a:t>
            </a:r>
            <a:r>
              <a:rPr lang="en-US" err="1"/>
              <a:t>ylab</a:t>
            </a:r>
            <a:r>
              <a:rPr lang="en-US"/>
              <a:t>="DBS")</a:t>
            </a:r>
          </a:p>
          <a:p>
            <a:r>
              <a:rPr lang="en-US" err="1"/>
              <a:t>abline</a:t>
            </a:r>
            <a:r>
              <a:rPr lang="en-US"/>
              <a:t>(model)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DC90D1-2A37-4914-B65E-9FC950E67AB8}"/>
              </a:ext>
            </a:extLst>
          </p:cNvPr>
          <p:cNvSpPr txBox="1"/>
          <p:nvPr/>
        </p:nvSpPr>
        <p:spPr>
          <a:xfrm flipH="1">
            <a:off x="6351913" y="2118579"/>
            <a:ext cx="22694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What is your conclusion on DBS Price vs Sing$?</a:t>
            </a:r>
            <a:endParaRPr lang="en-SG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08D8-F0F8-49C2-AE3E-0D1C0F71DC0E}"/>
              </a:ext>
            </a:extLst>
          </p:cNvPr>
          <p:cNvSpPr txBox="1"/>
          <p:nvPr/>
        </p:nvSpPr>
        <p:spPr>
          <a:xfrm>
            <a:off x="6351913" y="4380121"/>
            <a:ext cx="2516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Sing$ Strengthen, DBS price goes up</a:t>
            </a:r>
            <a:endParaRPr lang="en-SG" sz="2400"/>
          </a:p>
        </p:txBody>
      </p:sp>
    </p:spTree>
    <p:extLst>
      <p:ext uri="{BB962C8B-B14F-4D97-AF65-F5344CB8AC3E}">
        <p14:creationId xmlns:p14="http://schemas.microsoft.com/office/powerpoint/2010/main" val="27559179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6E15D-A5CF-4510-8A13-B0A2C8820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Model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16287B-4BD9-44CB-8FD0-A00E10DF4129}"/>
              </a:ext>
            </a:extLst>
          </p:cNvPr>
          <p:cNvSpPr/>
          <p:nvPr/>
        </p:nvSpPr>
        <p:spPr>
          <a:xfrm>
            <a:off x="364733" y="1627848"/>
            <a:ext cx="71662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dt$SGD2 = dt$SGD^2</a:t>
            </a:r>
          </a:p>
          <a:p>
            <a:r>
              <a:rPr lang="en-SG"/>
              <a:t>model=</a:t>
            </a:r>
            <a:r>
              <a:rPr lang="en-SG" err="1"/>
              <a:t>lm</a:t>
            </a:r>
            <a:r>
              <a:rPr lang="en-SG"/>
              <a:t>(</a:t>
            </a:r>
            <a:r>
              <a:rPr lang="en-SG" err="1"/>
              <a:t>dt$DBS</a:t>
            </a:r>
            <a:r>
              <a:rPr lang="en-SG"/>
              <a:t> ~ </a:t>
            </a:r>
            <a:r>
              <a:rPr lang="en-SG" err="1"/>
              <a:t>dt$SGD</a:t>
            </a:r>
            <a:r>
              <a:rPr lang="en-SG"/>
              <a:t> + dt$SGD2)</a:t>
            </a:r>
          </a:p>
          <a:p>
            <a:r>
              <a:rPr lang="en-SG"/>
              <a:t>summary(model)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84E486-E377-4122-9BF7-5C66A3D6BEF3}"/>
              </a:ext>
            </a:extLst>
          </p:cNvPr>
          <p:cNvCxnSpPr/>
          <p:nvPr/>
        </p:nvCxnSpPr>
        <p:spPr>
          <a:xfrm flipH="1">
            <a:off x="4572000" y="1613043"/>
            <a:ext cx="996593" cy="15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8FC3E64-3391-4FCA-91BF-3AB7C88B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23" y="3366427"/>
            <a:ext cx="4912920" cy="292418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46FAE-4187-4C4B-B45C-43135F70D359}"/>
              </a:ext>
            </a:extLst>
          </p:cNvPr>
          <p:cNvCxnSpPr/>
          <p:nvPr/>
        </p:nvCxnSpPr>
        <p:spPr>
          <a:xfrm flipH="1">
            <a:off x="7352871" y="5598618"/>
            <a:ext cx="544530" cy="295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91EA19F-4581-4849-8F77-3AB9090687B8}"/>
              </a:ext>
            </a:extLst>
          </p:cNvPr>
          <p:cNvSpPr txBox="1"/>
          <p:nvPr/>
        </p:nvSpPr>
        <p:spPr>
          <a:xfrm>
            <a:off x="7530957" y="4773389"/>
            <a:ext cx="1335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Adjusted R2 for LM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2121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2121091" y="152183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6185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BF35-7ABE-4702-85C9-23E527205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F82D7-9DB2-49DD-8CF8-FA6935B59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34150"/>
            <a:ext cx="4124325" cy="21812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8A8B5-8752-46BC-81EC-C76205C2ACD1}"/>
              </a:ext>
            </a:extLst>
          </p:cNvPr>
          <p:cNvCxnSpPr/>
          <p:nvPr/>
        </p:nvCxnSpPr>
        <p:spPr>
          <a:xfrm flipH="1">
            <a:off x="4741851" y="3881063"/>
            <a:ext cx="12637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51D270-D17F-4B83-9736-17CAA2F85354}"/>
              </a:ext>
            </a:extLst>
          </p:cNvPr>
          <p:cNvSpPr txBox="1"/>
          <p:nvPr/>
        </p:nvSpPr>
        <p:spPr>
          <a:xfrm>
            <a:off x="6030929" y="2890646"/>
            <a:ext cx="2506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Predict is the build in function in R, both data must be in same dimension</a:t>
            </a:r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0BC74F-99DD-478A-9CED-4DE11A69D1CA}"/>
              </a:ext>
            </a:extLst>
          </p:cNvPr>
          <p:cNvSpPr txBox="1"/>
          <p:nvPr/>
        </p:nvSpPr>
        <p:spPr>
          <a:xfrm>
            <a:off x="457200" y="137191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pred = predict(model, </a:t>
            </a:r>
            <a:r>
              <a:rPr lang="en-SG" err="1"/>
              <a:t>newdata</a:t>
            </a:r>
            <a:r>
              <a:rPr lang="en-SG"/>
              <a:t> = dt)</a:t>
            </a:r>
          </a:p>
          <a:p>
            <a:r>
              <a:rPr lang="en-SG"/>
              <a:t>err=</a:t>
            </a:r>
            <a:r>
              <a:rPr lang="en-SG" err="1"/>
              <a:t>dt$DBS</a:t>
            </a:r>
            <a:r>
              <a:rPr lang="en-SG"/>
              <a:t> - pred</a:t>
            </a:r>
          </a:p>
          <a:p>
            <a:r>
              <a:rPr lang="en-SG" err="1"/>
              <a:t>rmse</a:t>
            </a:r>
            <a:r>
              <a:rPr lang="en-SG"/>
              <a:t> = (mean(err^2)^0.5)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8996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CBC5-9464-4F93-9634-6D2221887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79"/>
            <a:ext cx="8229600" cy="1143000"/>
          </a:xfrm>
        </p:spPr>
        <p:txBody>
          <a:bodyPr/>
          <a:lstStyle/>
          <a:p>
            <a:r>
              <a:rPr lang="en-US"/>
              <a:t>Use Python</a:t>
            </a:r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46205-FB8D-472E-8A77-7FCC99321B85}"/>
              </a:ext>
            </a:extLst>
          </p:cNvPr>
          <p:cNvSpPr txBox="1"/>
          <p:nvPr/>
        </p:nvSpPr>
        <p:spPr>
          <a:xfrm>
            <a:off x="230697" y="1028343"/>
            <a:ext cx="8347753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/>
              <a:t>import pandas as pd</a:t>
            </a:r>
          </a:p>
          <a:p>
            <a:r>
              <a:rPr lang="en-SG"/>
              <a:t>df = </a:t>
            </a:r>
            <a:r>
              <a:rPr lang="en-SG" err="1"/>
              <a:t>pd.read_csv</a:t>
            </a:r>
            <a:r>
              <a:rPr lang="en-SG"/>
              <a:t>("DBS_SingDollar.csv")</a:t>
            </a:r>
          </a:p>
          <a:p>
            <a:r>
              <a:rPr lang="en-SG"/>
              <a:t>print(df)</a:t>
            </a:r>
          </a:p>
          <a:p>
            <a:r>
              <a:rPr lang="en-SG"/>
              <a:t>X = </a:t>
            </a:r>
            <a:r>
              <a:rPr lang="en-SG" err="1"/>
              <a:t>df.loc</a:t>
            </a:r>
            <a:r>
              <a:rPr lang="en-SG"/>
              <a:t>[:,["SGD"]]</a:t>
            </a:r>
          </a:p>
          <a:p>
            <a:r>
              <a:rPr lang="en-SG"/>
              <a:t>Y = </a:t>
            </a:r>
            <a:r>
              <a:rPr lang="en-SG" err="1"/>
              <a:t>df.loc</a:t>
            </a:r>
            <a:r>
              <a:rPr lang="en-SG"/>
              <a:t>[:,['DBS']]</a:t>
            </a:r>
          </a:p>
          <a:p>
            <a:r>
              <a:rPr lang="en-SG"/>
              <a:t>print(X)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linear_model.LinearRegression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(X,Y)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(X)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mean_squared_error</a:t>
            </a:r>
            <a:endParaRPr lang="en-SG"/>
          </a:p>
          <a:p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Y,pred</a:t>
            </a:r>
            <a:r>
              <a:rPr lang="en-SG"/>
              <a:t>)**0.5</a:t>
            </a:r>
          </a:p>
          <a:p>
            <a:r>
              <a:rPr lang="en-SG"/>
              <a:t>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r>
              <a:rPr lang="en-SG"/>
              <a:t>#print(rmse/Y.mean(axis=0)*100)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63990-02CD-4408-8D3F-F7C876B6F2C9}"/>
              </a:ext>
            </a:extLst>
          </p:cNvPr>
          <p:cNvSpPr txBox="1"/>
          <p:nvPr/>
        </p:nvSpPr>
        <p:spPr>
          <a:xfrm>
            <a:off x="4341303" y="550649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#to add polynomial</a:t>
            </a:r>
          </a:p>
          <a:p>
            <a:r>
              <a:rPr lang="en-SG"/>
              <a:t>df["SGD2"] = df["SGD"] ** 2</a:t>
            </a:r>
          </a:p>
        </p:txBody>
      </p:sp>
    </p:spTree>
    <p:extLst>
      <p:ext uri="{BB962C8B-B14F-4D97-AF65-F5344CB8AC3E}">
        <p14:creationId xmlns:p14="http://schemas.microsoft.com/office/powerpoint/2010/main" val="9473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282F-CC80-4ECA-89B7-F27B9F25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Dump parameter to external file and load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7D97E-A86C-4CC8-94DA-CE8551929231}"/>
              </a:ext>
            </a:extLst>
          </p:cNvPr>
          <p:cNvSpPr txBox="1"/>
          <p:nvPr/>
        </p:nvSpPr>
        <p:spPr>
          <a:xfrm>
            <a:off x="261991" y="1699251"/>
            <a:ext cx="628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joblib</a:t>
            </a:r>
            <a:r>
              <a:rPr lang="en-SG"/>
              <a:t> import dump</a:t>
            </a:r>
          </a:p>
          <a:p>
            <a:r>
              <a:rPr lang="en-SG"/>
              <a:t>dump(model, '</a:t>
            </a:r>
            <a:r>
              <a:rPr lang="en-SG" err="1"/>
              <a:t>Regression.joblib</a:t>
            </a:r>
            <a:r>
              <a:rPr lang="en-SG"/>
              <a:t>’)</a:t>
            </a:r>
          </a:p>
          <a:p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62514-A7E2-401B-B513-6697AA003778}"/>
              </a:ext>
            </a:extLst>
          </p:cNvPr>
          <p:cNvSpPr txBox="1"/>
          <p:nvPr/>
        </p:nvSpPr>
        <p:spPr>
          <a:xfrm>
            <a:off x="261990" y="2465538"/>
            <a:ext cx="8424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joblib</a:t>
            </a:r>
            <a:r>
              <a:rPr lang="en-SG"/>
              <a:t> import load</a:t>
            </a:r>
          </a:p>
          <a:p>
            <a:r>
              <a:rPr lang="en-SG"/>
              <a:t>model = load("</a:t>
            </a:r>
            <a:r>
              <a:rPr lang="en-SG" err="1"/>
              <a:t>Regression.joblib</a:t>
            </a:r>
            <a:r>
              <a:rPr lang="en-SG"/>
              <a:t>")</a:t>
            </a:r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4C4116-B99D-4DB7-B8B7-E689D9D4DEF0}"/>
              </a:ext>
            </a:extLst>
          </p:cNvPr>
          <p:cNvSpPr txBox="1"/>
          <p:nvPr/>
        </p:nvSpPr>
        <p:spPr>
          <a:xfrm>
            <a:off x="356348" y="346913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 = [[1.4]]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(X)</a:t>
            </a:r>
          </a:p>
          <a:p>
            <a:r>
              <a:rPr lang="en-US"/>
              <a:t>print(pred)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AD1B4C-0782-42EA-965A-CFE15224C5B4}"/>
              </a:ext>
            </a:extLst>
          </p:cNvPr>
          <p:cNvSpPr txBox="1"/>
          <p:nvPr/>
        </p:nvSpPr>
        <p:spPr>
          <a:xfrm>
            <a:off x="3707606" y="3617060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import pandas as pd</a:t>
            </a:r>
          </a:p>
          <a:p>
            <a:r>
              <a:rPr lang="en-SG">
                <a:solidFill>
                  <a:srgbClr val="FF0000"/>
                </a:solidFill>
              </a:rPr>
              <a:t>df = </a:t>
            </a:r>
            <a:r>
              <a:rPr lang="en-SG" err="1">
                <a:solidFill>
                  <a:srgbClr val="FF0000"/>
                </a:solidFill>
              </a:rPr>
              <a:t>pd.read_csv</a:t>
            </a:r>
            <a:r>
              <a:rPr lang="en-SG">
                <a:solidFill>
                  <a:srgbClr val="FF0000"/>
                </a:solidFill>
              </a:rPr>
              <a:t>("C:/Users/Teoh Teik Teo/OneDrive - TSS Global </a:t>
            </a:r>
            <a:r>
              <a:rPr lang="en-SG" err="1">
                <a:solidFill>
                  <a:srgbClr val="FF0000"/>
                </a:solidFill>
              </a:rPr>
              <a:t>Pte.</a:t>
            </a:r>
            <a:r>
              <a:rPr lang="en-SG">
                <a:solidFill>
                  <a:srgbClr val="FF0000"/>
                </a:solidFill>
              </a:rPr>
              <a:t> Ltd/TT Library/AI Model/Data/DBS_SingDollar.csv")</a:t>
            </a:r>
          </a:p>
          <a:p>
            <a:r>
              <a:rPr lang="en-SG">
                <a:solidFill>
                  <a:srgbClr val="FF0000"/>
                </a:solidFill>
              </a:rPr>
              <a:t>X = </a:t>
            </a:r>
            <a:r>
              <a:rPr lang="en-SG" err="1">
                <a:solidFill>
                  <a:srgbClr val="FF0000"/>
                </a:solidFill>
              </a:rPr>
              <a:t>df.loc</a:t>
            </a:r>
            <a:r>
              <a:rPr lang="en-SG">
                <a:solidFill>
                  <a:srgbClr val="FF0000"/>
                </a:solidFill>
              </a:rPr>
              <a:t>[:, ["SGD"]]</a:t>
            </a:r>
          </a:p>
          <a:p>
            <a:r>
              <a:rPr lang="en-SG">
                <a:solidFill>
                  <a:srgbClr val="FF0000"/>
                </a:solidFill>
              </a:rPr>
              <a:t>pred = </a:t>
            </a:r>
            <a:r>
              <a:rPr lang="en-SG" err="1">
                <a:solidFill>
                  <a:srgbClr val="FF0000"/>
                </a:solidFill>
              </a:rPr>
              <a:t>model.predict</a:t>
            </a:r>
            <a:r>
              <a:rPr lang="en-SG">
                <a:solidFill>
                  <a:srgbClr val="FF0000"/>
                </a:solidFill>
              </a:rPr>
              <a:t>(X)</a:t>
            </a:r>
          </a:p>
          <a:p>
            <a:r>
              <a:rPr lang="en-SG">
                <a:solidFill>
                  <a:srgbClr val="FF0000"/>
                </a:solidFill>
              </a:rPr>
              <a:t>print(pred)</a:t>
            </a:r>
          </a:p>
        </p:txBody>
      </p:sp>
    </p:spTree>
    <p:extLst>
      <p:ext uri="{BB962C8B-B14F-4D97-AF65-F5344CB8AC3E}">
        <p14:creationId xmlns:p14="http://schemas.microsoft.com/office/powerpoint/2010/main" val="1705901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41687-1E85-423D-8EA5-FA0D3902A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Other model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7BF26-8BE2-48DE-8957-3A15197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>
                <a:cs typeface="Arial"/>
              </a:rPr>
              <a:t>from </a:t>
            </a:r>
            <a:r>
              <a:rPr lang="en-GB" err="1">
                <a:cs typeface="Arial"/>
              </a:rPr>
              <a:t>sklearn</a:t>
            </a:r>
            <a:r>
              <a:rPr lang="en-GB">
                <a:cs typeface="Arial"/>
              </a:rPr>
              <a:t> import tree</a:t>
            </a:r>
            <a:endParaRPr lang="en-US"/>
          </a:p>
          <a:p>
            <a:pPr marL="0" indent="0">
              <a:buNone/>
            </a:pPr>
            <a:r>
              <a:rPr lang="en-GB">
                <a:cs typeface="Arial"/>
              </a:rPr>
              <a:t>model = </a:t>
            </a:r>
            <a:r>
              <a:rPr lang="en-GB" err="1">
                <a:cs typeface="Arial"/>
              </a:rPr>
              <a:t>tree.DecisionTreeRegressor</a:t>
            </a:r>
            <a:r>
              <a:rPr lang="en-GB">
                <a:cs typeface="Arial"/>
              </a:rPr>
              <a:t>()</a:t>
            </a:r>
          </a:p>
          <a:p>
            <a:pPr marL="0" indent="0">
              <a:buNone/>
            </a:pPr>
            <a:endParaRPr lang="en-GB">
              <a:cs typeface="Arial"/>
            </a:endParaRPr>
          </a:p>
          <a:p>
            <a:pPr marL="0" indent="0">
              <a:buNone/>
            </a:pPr>
            <a:r>
              <a:rPr lang="en-SG">
                <a:cs typeface="Arial"/>
              </a:rPr>
              <a:t>from </a:t>
            </a:r>
            <a:r>
              <a:rPr lang="en-SG" err="1">
                <a:cs typeface="Arial"/>
              </a:rPr>
              <a:t>sklearn.neural_network</a:t>
            </a:r>
            <a:r>
              <a:rPr lang="en-SG">
                <a:cs typeface="Arial"/>
              </a:rPr>
              <a:t> import </a:t>
            </a:r>
            <a:r>
              <a:rPr lang="en-SG" err="1">
                <a:cs typeface="Arial"/>
              </a:rPr>
              <a:t>MLPClassifier</a:t>
            </a:r>
            <a:endParaRPr lang="en-SG">
              <a:cs typeface="Arial"/>
            </a:endParaRPr>
          </a:p>
          <a:p>
            <a:pPr marL="0" indent="0">
              <a:buNone/>
            </a:pPr>
            <a:r>
              <a:rPr lang="en-GB">
                <a:cs typeface="Arial"/>
              </a:rPr>
              <a:t>from </a:t>
            </a:r>
            <a:r>
              <a:rPr lang="en-GB" err="1">
                <a:cs typeface="Arial"/>
              </a:rPr>
              <a:t>sklearn</a:t>
            </a:r>
            <a:r>
              <a:rPr lang="en-GB">
                <a:cs typeface="Arial"/>
              </a:rPr>
              <a:t> import model = </a:t>
            </a:r>
            <a:r>
              <a:rPr lang="en-GB" err="1">
                <a:cs typeface="Arial"/>
              </a:rPr>
              <a:t>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=(3,4)) #hidden layer 1 is 3 neurons and hidden layer 2 is 4 neurons</a:t>
            </a:r>
          </a:p>
        </p:txBody>
      </p:sp>
    </p:spTree>
    <p:extLst>
      <p:ext uri="{BB962C8B-B14F-4D97-AF65-F5344CB8AC3E}">
        <p14:creationId xmlns:p14="http://schemas.microsoft.com/office/powerpoint/2010/main" val="1519597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3B75B-6F77-48B5-BF9A-AC1DB876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34711"/>
            <a:ext cx="8229600" cy="857250"/>
          </a:xfrm>
        </p:spPr>
        <p:txBody>
          <a:bodyPr/>
          <a:lstStyle/>
          <a:p>
            <a:r>
              <a:rPr lang="en-SG"/>
              <a:t>Flask (Back End)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52B11-A646-4908-857A-62FE999279CF}"/>
              </a:ext>
            </a:extLst>
          </p:cNvPr>
          <p:cNvSpPr txBox="1"/>
          <p:nvPr/>
        </p:nvSpPr>
        <p:spPr>
          <a:xfrm>
            <a:off x="6799159" y="4746474"/>
            <a:ext cx="212445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/>
              <a:t>#if run on command line</a:t>
            </a:r>
          </a:p>
          <a:p>
            <a:r>
              <a:rPr lang="en-SG" sz="1350"/>
              <a:t>if __name__=="__main__":</a:t>
            </a:r>
          </a:p>
          <a:p>
            <a:r>
              <a:rPr lang="en-SG" sz="1350"/>
              <a:t>    </a:t>
            </a:r>
            <a:r>
              <a:rPr lang="en-SG" sz="1350" err="1"/>
              <a:t>app.run</a:t>
            </a:r>
            <a:r>
              <a:rPr lang="en-SG" sz="1350"/>
              <a:t>(debug=True)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F282E-EA06-4D6A-A4DF-AD00453EDC7F}"/>
              </a:ext>
            </a:extLst>
          </p:cNvPr>
          <p:cNvSpPr txBox="1"/>
          <p:nvPr/>
        </p:nvSpPr>
        <p:spPr>
          <a:xfrm>
            <a:off x="386934" y="1791961"/>
            <a:ext cx="7621051" cy="4293483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r>
              <a:rPr lang="en-SG" sz="1050"/>
              <a:t>from flask import Flask</a:t>
            </a:r>
          </a:p>
          <a:p>
            <a:r>
              <a:rPr lang="en-SG" sz="1050"/>
              <a:t>app = Flask(__name__)</a:t>
            </a:r>
          </a:p>
          <a:p>
            <a:endParaRPr lang="en-SG" sz="1050"/>
          </a:p>
          <a:p>
            <a:r>
              <a:rPr lang="en-SG" sz="1050"/>
              <a:t>from flask import request, </a:t>
            </a:r>
            <a:r>
              <a:rPr lang="en-SG" sz="1050" err="1"/>
              <a:t>render_template</a:t>
            </a:r>
            <a:endParaRPr lang="en-SG" sz="1050"/>
          </a:p>
          <a:p>
            <a:r>
              <a:rPr lang="en-SG" sz="1050"/>
              <a:t>import </a:t>
            </a:r>
            <a:r>
              <a:rPr lang="en-SG" sz="1050" err="1"/>
              <a:t>joblib</a:t>
            </a:r>
            <a:endParaRPr lang="en-SG" sz="1050"/>
          </a:p>
          <a:p>
            <a:endParaRPr lang="en-SG" sz="1050"/>
          </a:p>
          <a:p>
            <a:r>
              <a:rPr lang="en-SG" sz="1050"/>
              <a:t>@app.route("/", methods = ["GET", "POST"])</a:t>
            </a:r>
          </a:p>
          <a:p>
            <a:r>
              <a:rPr lang="en-SG" sz="1050"/>
              <a:t>def </a:t>
            </a:r>
            <a:r>
              <a:rPr lang="en-SG" sz="1050" err="1"/>
              <a:t>i</a:t>
            </a:r>
            <a:r>
              <a:rPr lang="en-SG" sz="1050"/>
              <a:t>():</a:t>
            </a:r>
          </a:p>
          <a:p>
            <a:r>
              <a:rPr lang="en-SG" sz="1050"/>
              <a:t>    if </a:t>
            </a:r>
            <a:r>
              <a:rPr lang="en-SG" sz="1050" err="1"/>
              <a:t>request.method</a:t>
            </a:r>
            <a:r>
              <a:rPr lang="en-SG" sz="1050"/>
              <a:t> == "POST":</a:t>
            </a:r>
          </a:p>
          <a:p>
            <a:r>
              <a:rPr lang="en-SG" sz="1050"/>
              <a:t>        name = </a:t>
            </a:r>
            <a:r>
              <a:rPr lang="en-SG" sz="1050" err="1"/>
              <a:t>request.form.get</a:t>
            </a:r>
            <a:r>
              <a:rPr lang="en-SG" sz="1050"/>
              <a:t>("name")</a:t>
            </a:r>
            <a:endParaRPr lang="en-SG" sz="1050">
              <a:cs typeface="Calibri"/>
            </a:endParaRPr>
          </a:p>
          <a:p>
            <a:r>
              <a:rPr lang="en-SG" sz="1050"/>
              <a:t>        print(name)</a:t>
            </a:r>
          </a:p>
          <a:p>
            <a:r>
              <a:rPr lang="en-SG" sz="1050"/>
              <a:t>        </a:t>
            </a:r>
            <a:r>
              <a:rPr lang="en-SG" sz="1050" err="1"/>
              <a:t>num</a:t>
            </a:r>
            <a:r>
              <a:rPr lang="en-SG" sz="1050"/>
              <a:t> = </a:t>
            </a:r>
            <a:r>
              <a:rPr lang="en-SG" sz="1050" err="1"/>
              <a:t>request.form.get</a:t>
            </a:r>
            <a:r>
              <a:rPr lang="en-SG" sz="1050"/>
              <a:t>("rates")</a:t>
            </a:r>
            <a:endParaRPr lang="en-SG" sz="1050">
              <a:cs typeface="Calibri"/>
            </a:endParaRPr>
          </a:p>
          <a:p>
            <a:r>
              <a:rPr lang="en-SG" sz="1050"/>
              <a:t>        print(</a:t>
            </a:r>
            <a:r>
              <a:rPr lang="en-SG" sz="1050" err="1"/>
              <a:t>num</a:t>
            </a:r>
            <a:r>
              <a:rPr lang="en-SG" sz="1050"/>
              <a:t>)</a:t>
            </a:r>
          </a:p>
          <a:p>
            <a:r>
              <a:rPr lang="en-SG" sz="1050"/>
              <a:t>        model = </a:t>
            </a:r>
            <a:r>
              <a:rPr lang="en-SG" sz="1050" err="1"/>
              <a:t>joblib.load</a:t>
            </a:r>
            <a:r>
              <a:rPr lang="en-SG" sz="1050"/>
              <a:t>("DBS Regression Model")</a:t>
            </a:r>
          </a:p>
          <a:p>
            <a:r>
              <a:rPr lang="en-SG" sz="1050"/>
              <a:t>        pred = </a:t>
            </a:r>
            <a:r>
              <a:rPr lang="en-SG" sz="1050" err="1"/>
              <a:t>model.predict</a:t>
            </a:r>
            <a:r>
              <a:rPr lang="en-SG" sz="1050"/>
              <a:t>([[</a:t>
            </a:r>
            <a:r>
              <a:rPr lang="en-SG" sz="1050" err="1"/>
              <a:t>num</a:t>
            </a:r>
            <a:r>
              <a:rPr lang="en-SG" sz="1050"/>
              <a:t>]])</a:t>
            </a:r>
          </a:p>
          <a:p>
            <a:r>
              <a:rPr lang="en-SG" sz="1050"/>
              <a:t>        print(pred)</a:t>
            </a:r>
          </a:p>
          <a:p>
            <a:r>
              <a:rPr lang="en-SG" sz="1050"/>
              <a:t>        s = "Predicted DBS Share Price : " + str(pred)</a:t>
            </a:r>
          </a:p>
          <a:p>
            <a:r>
              <a:rPr lang="en-SG" sz="1050"/>
              <a:t>        print(s)</a:t>
            </a:r>
          </a:p>
          <a:p>
            <a:r>
              <a:rPr lang="en-SG" sz="1050"/>
              <a:t>        return(</a:t>
            </a:r>
            <a:r>
              <a:rPr lang="en-SG" sz="1050" err="1"/>
              <a:t>render_template</a:t>
            </a:r>
            <a:r>
              <a:rPr lang="en-SG" sz="1050"/>
              <a:t>(“main.html", result = s))</a:t>
            </a:r>
            <a:endParaRPr lang="en-SG" sz="1050">
              <a:cs typeface="Calibri"/>
            </a:endParaRPr>
          </a:p>
          <a:p>
            <a:r>
              <a:rPr lang="en-SG" sz="1050"/>
              <a:t>    else:</a:t>
            </a:r>
          </a:p>
          <a:p>
            <a:r>
              <a:rPr lang="en-SG" sz="1050"/>
              <a:t>        return </a:t>
            </a:r>
            <a:r>
              <a:rPr lang="en-SG" sz="1050" err="1"/>
              <a:t>render_template</a:t>
            </a:r>
            <a:r>
              <a:rPr lang="en-SG" sz="1050"/>
              <a:t>(“main.html", result ="DBS Share Price Prediction")</a:t>
            </a:r>
            <a:endParaRPr lang="en-SG" sz="1050">
              <a:cs typeface="Calibri"/>
            </a:endParaRPr>
          </a:p>
          <a:p>
            <a:endParaRPr lang="en-SG" sz="1350"/>
          </a:p>
          <a:p>
            <a:endParaRPr lang="en-SG" sz="1350"/>
          </a:p>
          <a:p>
            <a:endParaRPr lang="en-SG" sz="1350"/>
          </a:p>
          <a:p>
            <a:endParaRPr lang="en-SG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3ED2F-5167-4B71-9BC5-3C1010AA7C48}"/>
              </a:ext>
            </a:extLst>
          </p:cNvPr>
          <p:cNvSpPr txBox="1"/>
          <p:nvPr/>
        </p:nvSpPr>
        <p:spPr>
          <a:xfrm>
            <a:off x="387428" y="5227915"/>
            <a:ext cx="4750938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350">
                <a:ea typeface="+mn-lt"/>
                <a:cs typeface="+mn-lt"/>
              </a:rPr>
              <a:t>if __name__=="__main__":</a:t>
            </a:r>
            <a:endParaRPr lang="en-US" sz="1350">
              <a:ea typeface="+mn-lt"/>
              <a:cs typeface="+mn-lt"/>
            </a:endParaRPr>
          </a:p>
          <a:p>
            <a:r>
              <a:rPr lang="en-SG" sz="1350">
                <a:ea typeface="+mn-lt"/>
                <a:cs typeface="+mn-lt"/>
              </a:rPr>
              <a:t>    </a:t>
            </a:r>
            <a:r>
              <a:rPr lang="en-SG" sz="1350" err="1">
                <a:ea typeface="+mn-lt"/>
                <a:cs typeface="+mn-lt"/>
              </a:rPr>
              <a:t>app.run</a:t>
            </a:r>
            <a:r>
              <a:rPr lang="en-SG" sz="1350">
                <a:ea typeface="+mn-lt"/>
                <a:cs typeface="+mn-lt"/>
              </a:rPr>
              <a:t>()</a:t>
            </a:r>
            <a:endParaRPr lang="en-SG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676467C8-FEA1-4C69-A4AE-71023518D832}"/>
              </a:ext>
            </a:extLst>
          </p:cNvPr>
          <p:cNvSpPr txBox="1"/>
          <p:nvPr/>
        </p:nvSpPr>
        <p:spPr>
          <a:xfrm>
            <a:off x="3498419" y="2143016"/>
            <a:ext cx="5917223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#change port number</a:t>
            </a:r>
            <a:endParaRPr lang="en-US" sz="1600">
              <a:cs typeface="Calibri"/>
            </a:endParaRPr>
          </a:p>
          <a:p>
            <a:r>
              <a:rPr lang="en-US" sz="1600"/>
              <a:t>if __name__ == '__main__':</a:t>
            </a:r>
            <a:endParaRPr lang="en-US" sz="1600">
              <a:cs typeface="Calibri"/>
            </a:endParaRPr>
          </a:p>
          <a:p>
            <a:r>
              <a:rPr lang="en-US" sz="1600"/>
              <a:t>     </a:t>
            </a:r>
            <a:r>
              <a:rPr lang="en-US" sz="1600" err="1">
                <a:latin typeface="Consolas"/>
              </a:rPr>
              <a:t>app.run</a:t>
            </a:r>
            <a:r>
              <a:rPr lang="en-US" sz="1600">
                <a:latin typeface="Consolas"/>
              </a:rPr>
              <a:t>(host="127.0.0.1", port=int("80"))</a:t>
            </a:r>
          </a:p>
          <a:p>
            <a:r>
              <a:rPr lang="en-SG" sz="1600">
                <a:latin typeface="Consolas"/>
              </a:rPr>
              <a:t># for mac, you may want to try port number 1111</a:t>
            </a:r>
            <a:endParaRPr lang="en-US" sz="1600">
              <a:latin typeface="Consolas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8C912219-7E99-46EC-B262-E618688966FE}"/>
              </a:ext>
            </a:extLst>
          </p:cNvPr>
          <p:cNvSpPr txBox="1"/>
          <p:nvPr/>
        </p:nvSpPr>
        <p:spPr>
          <a:xfrm>
            <a:off x="4136651" y="1530286"/>
            <a:ext cx="3212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/>
              <a:t>Check port number netstat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BF9520-4A9E-4060-8DE4-FDFA73A75566}"/>
              </a:ext>
            </a:extLst>
          </p:cNvPr>
          <p:cNvSpPr txBox="1"/>
          <p:nvPr/>
        </p:nvSpPr>
        <p:spPr>
          <a:xfrm>
            <a:off x="3771900" y="3332285"/>
            <a:ext cx="42378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https://stackoverflow.com/questions/60020472/kill-process-on-a-given-port-prior-to-running-a-flask-app</a:t>
            </a:r>
          </a:p>
        </p:txBody>
      </p:sp>
    </p:spTree>
    <p:extLst>
      <p:ext uri="{BB962C8B-B14F-4D97-AF65-F5344CB8AC3E}">
        <p14:creationId xmlns:p14="http://schemas.microsoft.com/office/powerpoint/2010/main" val="4509519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7A54-8F78-406B-9D1B-4394414B7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Front End HTML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E491E-C812-45A2-BE11-9824BBB4FD13}"/>
              </a:ext>
            </a:extLst>
          </p:cNvPr>
          <p:cNvSpPr txBox="1"/>
          <p:nvPr/>
        </p:nvSpPr>
        <p:spPr>
          <a:xfrm>
            <a:off x="457200" y="1837593"/>
            <a:ext cx="731520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&lt;html&gt;</a:t>
            </a:r>
          </a:p>
          <a:p>
            <a:r>
              <a:rPr lang="en-US"/>
              <a:t>   &lt;body&gt;</a:t>
            </a:r>
          </a:p>
          <a:p>
            <a:r>
              <a:rPr lang="en-US"/>
              <a:t>      &lt;form action = "http://localhost:5000/" method = "post"&gt;</a:t>
            </a:r>
          </a:p>
          <a:p>
            <a:r>
              <a:rPr lang="en-US"/>
              <a:t>         &lt;p&gt;Enter Name:&lt;/p&gt;</a:t>
            </a:r>
          </a:p>
          <a:p>
            <a:r>
              <a:rPr lang="en-US"/>
              <a:t>         &lt;p&gt;&lt;input type = "text" name = "nm"&gt;&lt;/p&gt;</a:t>
            </a:r>
          </a:p>
          <a:p>
            <a:r>
              <a:rPr lang="en-US"/>
              <a:t>         &lt;p&gt;Enter Sing to US:&lt;/p&gt;</a:t>
            </a:r>
          </a:p>
          <a:p>
            <a:r>
              <a:rPr lang="en-US"/>
              <a:t>         &lt;p&gt;&lt;input type = "number" step="0.01" name = "num"&gt;&lt;/p&gt;</a:t>
            </a:r>
          </a:p>
          <a:p>
            <a:r>
              <a:rPr lang="en-US"/>
              <a:t>         &lt;p&gt;&lt;input type = "submit" value = "submit"&gt;&lt;/p&gt;</a:t>
            </a:r>
          </a:p>
          <a:p>
            <a:r>
              <a:rPr lang="en-US"/>
              <a:t>      &lt;/form&gt;   </a:t>
            </a:r>
          </a:p>
          <a:p>
            <a:r>
              <a:rPr lang="en-US"/>
              <a:t>      {{sentence}}</a:t>
            </a:r>
          </a:p>
          <a:p>
            <a:r>
              <a:rPr lang="en-US"/>
              <a:t>   &lt;/body&gt;</a:t>
            </a:r>
          </a:p>
          <a:p>
            <a:r>
              <a:rPr lang="en-US"/>
              <a:t>&lt;/html&gt;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03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390E1-3ED9-47B6-BB5F-4DF445CA4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Virtual Environment (Optional)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FD8C0-7C2C-4BE4-B6AB-2FE3392D6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>
                <a:cs typeface="Calibri"/>
              </a:rPr>
              <a:t>1. Create virtual environment using </a:t>
            </a:r>
            <a:r>
              <a:rPr lang="en-GB" err="1">
                <a:cs typeface="Calibri"/>
              </a:rPr>
              <a:t>cmd</a:t>
            </a:r>
            <a:endParaRPr lang="en-GB">
              <a:cs typeface="Calibri"/>
            </a:endParaRPr>
          </a:p>
          <a:p>
            <a:pPr marL="971550" lvl="1" indent="-514350">
              <a:buAutoNum type="arabicPeriod"/>
            </a:pPr>
            <a:r>
              <a:rPr lang="en-GB">
                <a:ea typeface="+mn-lt"/>
                <a:cs typeface="+mn-lt"/>
              </a:rPr>
              <a:t>python -m </a:t>
            </a:r>
            <a:r>
              <a:rPr lang="en-GB" err="1">
                <a:ea typeface="+mn-lt"/>
                <a:cs typeface="+mn-lt"/>
              </a:rPr>
              <a:t>venv</a:t>
            </a:r>
            <a:r>
              <a:rPr lang="en-GB">
                <a:ea typeface="+mn-lt"/>
                <a:cs typeface="+mn-lt"/>
              </a:rPr>
              <a:t> v09021930</a:t>
            </a:r>
          </a:p>
          <a:p>
            <a:pPr marL="971550" lvl="1" indent="-514350">
              <a:buAutoNum type="arabicPeriod"/>
            </a:pPr>
            <a:r>
              <a:rPr lang="en-GB">
                <a:ea typeface="+mn-lt"/>
                <a:cs typeface="+mn-lt"/>
              </a:rPr>
              <a:t>v09021930\Scripts\activate.bat</a:t>
            </a: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>
                <a:cs typeface="Calibri"/>
              </a:rPr>
              <a:t>2. pip install </a:t>
            </a:r>
            <a:r>
              <a:rPr lang="en-GB" err="1">
                <a:cs typeface="Calibri"/>
              </a:rPr>
              <a:t>gunicorn</a:t>
            </a:r>
            <a:r>
              <a:rPr lang="en-GB">
                <a:cs typeface="Calibri"/>
              </a:rPr>
              <a:t>, flask, </a:t>
            </a:r>
            <a:r>
              <a:rPr lang="en-GB" err="1">
                <a:cs typeface="Calibri"/>
              </a:rPr>
              <a:t>joblib</a:t>
            </a:r>
            <a:r>
              <a:rPr lang="en-GB">
                <a:cs typeface="Calibri"/>
              </a:rPr>
              <a:t>, </a:t>
            </a:r>
            <a:r>
              <a:rPr lang="en-GB" err="1">
                <a:cs typeface="Calibri"/>
              </a:rPr>
              <a:t>sklearn</a:t>
            </a:r>
            <a:endParaRPr lang="en-GB">
              <a:cs typeface="Calibri"/>
            </a:endParaRPr>
          </a:p>
          <a:p>
            <a:pPr marL="0" indent="0">
              <a:buNone/>
            </a:pPr>
            <a:r>
              <a:rPr lang="en-GB">
                <a:cs typeface="Calibri"/>
              </a:rPr>
              <a:t>3. pip freeze &gt; requirements.txt</a:t>
            </a:r>
          </a:p>
          <a:p>
            <a:pPr marL="0" indent="0">
              <a:buNone/>
            </a:pPr>
            <a:r>
              <a:rPr lang="en-GB">
                <a:cs typeface="Calibri"/>
              </a:rPr>
              <a:t>4. Edit requirements.txt (if needed, usually no)</a:t>
            </a:r>
          </a:p>
          <a:p>
            <a:pPr marL="0" indent="0">
              <a:buNone/>
            </a:pPr>
            <a:endParaRPr lang="en-GB">
              <a:cs typeface="Calibri"/>
            </a:endParaRPr>
          </a:p>
          <a:p>
            <a:pPr marL="514350" indent="-514350">
              <a:buAutoNum type="arabicPeriod"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264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ABFB-DE73-401A-8B8F-7195791CE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40550"/>
            <a:ext cx="8229600" cy="1143000"/>
          </a:xfrm>
        </p:spPr>
        <p:txBody>
          <a:bodyPr/>
          <a:lstStyle/>
          <a:p>
            <a:r>
              <a:rPr lang="en-SG" dirty="0"/>
              <a:t>Example: Bankruptcy Data</a:t>
            </a:r>
          </a:p>
        </p:txBody>
      </p:sp>
    </p:spTree>
    <p:extLst>
      <p:ext uri="{BB962C8B-B14F-4D97-AF65-F5344CB8AC3E}">
        <p14:creationId xmlns:p14="http://schemas.microsoft.com/office/powerpoint/2010/main" val="3318694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17709-4C87-4568-ADBF-1116388B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445" y="245869"/>
            <a:ext cx="2649184" cy="1143000"/>
          </a:xfrm>
        </p:spPr>
        <p:txBody>
          <a:bodyPr/>
          <a:lstStyle/>
          <a:p>
            <a:r>
              <a:rPr lang="en-US"/>
              <a:t>Import data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4EDD76-AC00-45F8-867E-94162A81A5FA}"/>
              </a:ext>
            </a:extLst>
          </p:cNvPr>
          <p:cNvSpPr txBox="1"/>
          <p:nvPr/>
        </p:nvSpPr>
        <p:spPr>
          <a:xfrm>
            <a:off x="119801" y="324572"/>
            <a:ext cx="823739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import pandas as pd</a:t>
            </a:r>
          </a:p>
          <a:p>
            <a:r>
              <a:rPr lang="en-SG" err="1"/>
              <a:t>df</a:t>
            </a:r>
            <a:r>
              <a:rPr lang="en-SG"/>
              <a:t>=</a:t>
            </a:r>
            <a:r>
              <a:rPr lang="en-SG" err="1"/>
              <a:t>pd.read_csv</a:t>
            </a:r>
            <a:r>
              <a:rPr lang="en-SG"/>
              <a:t>("bankruptcy.csv")</a:t>
            </a:r>
          </a:p>
          <a:p>
            <a:endParaRPr lang="en-SG"/>
          </a:p>
          <a:p>
            <a:r>
              <a:rPr lang="en-US"/>
              <a:t>X = </a:t>
            </a:r>
            <a:r>
              <a:rPr lang="en-US" err="1"/>
              <a:t>df.drop</a:t>
            </a:r>
            <a:r>
              <a:rPr lang="en-US"/>
              <a:t>(columns = "class")</a:t>
            </a:r>
          </a:p>
          <a:p>
            <a:endParaRPr lang="en-SG"/>
          </a:p>
          <a:p>
            <a:r>
              <a:rPr lang="en-SG"/>
              <a:t>#feature selection</a:t>
            </a:r>
          </a:p>
          <a:p>
            <a:r>
              <a:rPr lang="en-SG" sz="1800"/>
              <a:t>from </a:t>
            </a:r>
            <a:r>
              <a:rPr lang="en-SG" sz="1800" err="1"/>
              <a:t>sklearn.feature_selection</a:t>
            </a:r>
            <a:r>
              <a:rPr lang="en-SG" sz="1800"/>
              <a:t> import </a:t>
            </a:r>
            <a:r>
              <a:rPr lang="en-SG" sz="1800" err="1"/>
              <a:t>SelectKBest</a:t>
            </a:r>
            <a:r>
              <a:rPr lang="en-SG" sz="1800"/>
              <a:t>, </a:t>
            </a:r>
            <a:r>
              <a:rPr lang="en-SG" sz="1800" err="1"/>
              <a:t>f_regression</a:t>
            </a:r>
            <a:endParaRPr lang="en-SG" sz="1800"/>
          </a:p>
          <a:p>
            <a:r>
              <a:rPr lang="en-SG" sz="1800"/>
              <a:t>f = </a:t>
            </a:r>
            <a:r>
              <a:rPr lang="en-SG" sz="1800" err="1"/>
              <a:t>SelectKBest</a:t>
            </a:r>
            <a:r>
              <a:rPr lang="en-SG" sz="1800"/>
              <a:t>(</a:t>
            </a:r>
            <a:r>
              <a:rPr lang="en-SG" sz="1800" err="1"/>
              <a:t>score_func</a:t>
            </a:r>
            <a:r>
              <a:rPr lang="en-SG" sz="1800"/>
              <a:t>=</a:t>
            </a:r>
            <a:r>
              <a:rPr lang="en-SG" sz="1800" err="1"/>
              <a:t>f_regression</a:t>
            </a:r>
            <a:r>
              <a:rPr lang="en-SG" sz="1800"/>
              <a:t>, k=5)</a:t>
            </a:r>
          </a:p>
          <a:p>
            <a:r>
              <a:rPr lang="en-US" sz="1800"/>
              <a:t>f = </a:t>
            </a:r>
            <a:r>
              <a:rPr lang="en-US" sz="1800" err="1"/>
              <a:t>model.fit</a:t>
            </a:r>
            <a:r>
              <a:rPr lang="en-US" sz="1800"/>
              <a:t>(X, </a:t>
            </a:r>
            <a:r>
              <a:rPr lang="en-US" sz="1800" err="1"/>
              <a:t>df</a:t>
            </a:r>
            <a:r>
              <a:rPr lang="en-US" sz="1800"/>
              <a:t>["class"]).</a:t>
            </a:r>
            <a:r>
              <a:rPr lang="en-US" sz="1800" err="1"/>
              <a:t>get_support</a:t>
            </a:r>
            <a:r>
              <a:rPr lang="en-US" sz="1800"/>
              <a:t>()</a:t>
            </a:r>
          </a:p>
          <a:p>
            <a:r>
              <a:rPr lang="en-SG" sz="1800" err="1"/>
              <a:t>X.columns</a:t>
            </a:r>
            <a:r>
              <a:rPr lang="en-SG"/>
              <a:t>[f</a:t>
            </a:r>
            <a:r>
              <a:rPr lang="en-SG" sz="1800"/>
              <a:t>]</a:t>
            </a:r>
          </a:p>
          <a:p>
            <a:endParaRPr lang="en-SG"/>
          </a:p>
          <a:p>
            <a:r>
              <a:rPr lang="en-SG" err="1"/>
              <a:t>df</a:t>
            </a:r>
            <a:r>
              <a:rPr lang="en-SG"/>
              <a:t> = </a:t>
            </a:r>
            <a:r>
              <a:rPr lang="en-SG" err="1"/>
              <a:t>df.loc</a:t>
            </a:r>
            <a:r>
              <a:rPr lang="en-SG"/>
              <a:t>[:, ['class','Attr3', 'Attr8', 'Attr11', 'Attr16', 'Attr17', 'Attr22', 'Attr26',</a:t>
            </a:r>
          </a:p>
          <a:p>
            <a:r>
              <a:rPr lang="en-SG"/>
              <a:t>       'Attr35', 'Attr50', 'Attr51']]</a:t>
            </a:r>
          </a:p>
          <a:p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C3FBC6-BF3C-324A-5D29-8278019A06C7}"/>
              </a:ext>
            </a:extLst>
          </p:cNvPr>
          <p:cNvSpPr txBox="1"/>
          <p:nvPr/>
        </p:nvSpPr>
        <p:spPr>
          <a:xfrm>
            <a:off x="3285461" y="106570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/>
              <a:t>#pd.set_option("display.max_columns", None)</a:t>
            </a:r>
          </a:p>
          <a:p>
            <a:r>
              <a:rPr lang="en-SG" sz="1800"/>
              <a:t>#pd.set_option("display.max_rows", None)</a:t>
            </a:r>
          </a:p>
        </p:txBody>
      </p:sp>
    </p:spTree>
    <p:extLst>
      <p:ext uri="{BB962C8B-B14F-4D97-AF65-F5344CB8AC3E}">
        <p14:creationId xmlns:p14="http://schemas.microsoft.com/office/powerpoint/2010/main" val="907801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8B4B2-3F3C-09C1-432E-69421115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6D311-761F-87B3-B9A2-EF15A51F34AE}"/>
              </a:ext>
            </a:extLst>
          </p:cNvPr>
          <p:cNvSpPr txBox="1"/>
          <p:nvPr/>
        </p:nvSpPr>
        <p:spPr>
          <a:xfrm>
            <a:off x="457199" y="1706632"/>
            <a:ext cx="838908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#https://www.analyticsvidhya.com/blog/2021/07/how-to-perform-data-visualization-with-pandas/</a:t>
            </a:r>
          </a:p>
          <a:p>
            <a:endParaRPr lang="en-SG"/>
          </a:p>
          <a:p>
            <a:r>
              <a:rPr lang="en-SG" err="1"/>
              <a:t>df.describe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SG" err="1"/>
              <a:t>df.boxplot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=(20,10))</a:t>
            </a:r>
          </a:p>
          <a:p>
            <a:endParaRPr lang="en-SG"/>
          </a:p>
          <a:p>
            <a:r>
              <a:rPr lang="en-SG" err="1"/>
              <a:t>df.hist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=(20,20))</a:t>
            </a:r>
          </a:p>
          <a:p>
            <a:endParaRPr lang="en-SG"/>
          </a:p>
          <a:p>
            <a:r>
              <a:rPr lang="en-SG"/>
              <a:t>#https://seaborn.pydata.org/introduction.html</a:t>
            </a:r>
          </a:p>
          <a:p>
            <a:r>
              <a:rPr lang="en-SG"/>
              <a:t>import seaborn as </a:t>
            </a:r>
            <a:r>
              <a:rPr lang="en-SG" err="1"/>
              <a:t>sns</a:t>
            </a:r>
            <a:endParaRPr lang="en-SG"/>
          </a:p>
          <a:p>
            <a:r>
              <a:rPr lang="en-SG" err="1"/>
              <a:t>sns.heatmap</a:t>
            </a:r>
            <a:r>
              <a:rPr lang="en-SG"/>
              <a:t>(</a:t>
            </a:r>
            <a:r>
              <a:rPr lang="en-SG" err="1"/>
              <a:t>df.corr</a:t>
            </a:r>
            <a:r>
              <a:rPr lang="en-SG"/>
              <a:t>()) </a:t>
            </a:r>
          </a:p>
          <a:p>
            <a:r>
              <a:rPr lang="en-US" err="1"/>
              <a:t>sns.catplot</a:t>
            </a:r>
            <a:r>
              <a:rPr lang="en-US"/>
              <a:t>(data=</a:t>
            </a:r>
            <a:r>
              <a:rPr lang="en-US" err="1"/>
              <a:t>df</a:t>
            </a:r>
            <a:r>
              <a:rPr lang="en-US"/>
              <a:t>, x="class", y="Attr3")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4356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Linear Regression Model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3200" b="0" i="1" smtClean="0">
                        <a:latin typeface="Cambria Math"/>
                      </a:rPr>
                      <m:t>+…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SG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3200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SG" sz="3200" dirty="0"/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74" y="1876642"/>
                <a:ext cx="712879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SG" sz="3200"/>
                  <a:t>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62" y="3562401"/>
                <a:ext cx="55279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3854910" y="413438"/>
            <a:ext cx="818671" cy="5112568"/>
          </a:xfrm>
          <a:prstGeom prst="leftBrace">
            <a:avLst>
              <a:gd name="adj1" fmla="val 8333"/>
              <a:gd name="adj2" fmla="val 313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7151AC-C461-4A9E-97D5-7871DF55CF75}"/>
              </a:ext>
            </a:extLst>
          </p:cNvPr>
          <p:cNvCxnSpPr>
            <a:cxnSpLocks/>
          </p:cNvCxnSpPr>
          <p:nvPr/>
        </p:nvCxnSpPr>
        <p:spPr>
          <a:xfrm flipV="1">
            <a:off x="7332679" y="2520205"/>
            <a:ext cx="154111" cy="683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670DBD2-5F5A-40D5-9690-F08E9BCB38D4}"/>
              </a:ext>
            </a:extLst>
          </p:cNvPr>
          <p:cNvSpPr txBox="1"/>
          <p:nvPr/>
        </p:nvSpPr>
        <p:spPr>
          <a:xfrm>
            <a:off x="5209152" y="3428193"/>
            <a:ext cx="2919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Must be normally distributed</a:t>
            </a:r>
          </a:p>
          <a:p>
            <a:r>
              <a:rPr lang="en-US"/>
              <a:t>Use QQ Plot test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14:cNvPr>
              <p14:cNvContentPartPr/>
              <p14:nvPr/>
            </p14:nvContentPartPr>
            <p14:xfrm>
              <a:off x="5103364" y="5536824"/>
              <a:ext cx="20520" cy="1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337084-724D-4D22-A429-49A2F4A05E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4364" y="5527824"/>
                <a:ext cx="38160" cy="28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E0B8C-7560-4D28-BD98-AAE4C045D2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11" y="4194870"/>
            <a:ext cx="2705100" cy="1695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1DFCF-6EC1-4007-B12D-9D9426976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6035" y="4099452"/>
            <a:ext cx="3794712" cy="18384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E204B4-FED0-41AD-B420-B1C95F81508F}"/>
              </a:ext>
            </a:extLst>
          </p:cNvPr>
          <p:cNvCxnSpPr/>
          <p:nvPr/>
        </p:nvCxnSpPr>
        <p:spPr>
          <a:xfrm flipH="1">
            <a:off x="2835667" y="1623317"/>
            <a:ext cx="616450" cy="359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F26A65-E8C7-4432-8A29-57EFA871D621}"/>
              </a:ext>
            </a:extLst>
          </p:cNvPr>
          <p:cNvSpPr txBox="1"/>
          <p:nvPr/>
        </p:nvSpPr>
        <p:spPr>
          <a:xfrm>
            <a:off x="3516387" y="1387891"/>
            <a:ext cx="391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Coefficient – Try and Error (Brute Force)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0428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F512-04DB-0EB5-A75B-8790C060D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pyplotlib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2FDA6-7DDB-DEE9-3F4E-24FF047D7AD8}"/>
              </a:ext>
            </a:extLst>
          </p:cNvPr>
          <p:cNvSpPr txBox="1"/>
          <p:nvPr/>
        </p:nvSpPr>
        <p:spPr>
          <a:xfrm>
            <a:off x="1082488" y="226608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plt.scatter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['class'],</a:t>
            </a:r>
            <a:r>
              <a:rPr lang="en-SG" err="1"/>
              <a:t>df</a:t>
            </a:r>
            <a:r>
              <a:rPr lang="en-SG"/>
              <a:t>['Attr3'])</a:t>
            </a:r>
          </a:p>
          <a:p>
            <a:r>
              <a:rPr lang="en-SG" err="1"/>
              <a:t>plt.scatter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['class'], </a:t>
            </a:r>
            <a:r>
              <a:rPr lang="en-SG" err="1"/>
              <a:t>df</a:t>
            </a:r>
            <a:r>
              <a:rPr lang="en-SG"/>
              <a:t>['Attr8'])</a:t>
            </a:r>
          </a:p>
          <a:p>
            <a:r>
              <a:rPr lang="en-SG" err="1"/>
              <a:t>plt.title</a:t>
            </a:r>
            <a:r>
              <a:rPr lang="en-SG"/>
              <a:t>("Bankruptcy vs Financial Data")</a:t>
            </a:r>
          </a:p>
          <a:p>
            <a:r>
              <a:rPr lang="en-SG" err="1"/>
              <a:t>plt.xlabel</a:t>
            </a:r>
            <a:r>
              <a:rPr lang="en-SG"/>
              <a:t>(“Bankruptcy")</a:t>
            </a:r>
          </a:p>
          <a:p>
            <a:r>
              <a:rPr lang="en-SG" err="1"/>
              <a:t>plt.ylabel</a:t>
            </a:r>
            <a:r>
              <a:rPr lang="en-SG"/>
              <a:t>(“Factors")</a:t>
            </a:r>
          </a:p>
          <a:p>
            <a:r>
              <a:rPr lang="en-SG" err="1"/>
              <a:t>plt.legend</a:t>
            </a:r>
            <a:r>
              <a:rPr lang="en-SG"/>
              <a:t>(["Working </a:t>
            </a:r>
            <a:r>
              <a:rPr lang="en-SG" err="1"/>
              <a:t>Capital","Book</a:t>
            </a:r>
            <a:r>
              <a:rPr lang="en-SG"/>
              <a:t> Value"])</a:t>
            </a:r>
          </a:p>
        </p:txBody>
      </p:sp>
    </p:spTree>
    <p:extLst>
      <p:ext uri="{BB962C8B-B14F-4D97-AF65-F5344CB8AC3E}">
        <p14:creationId xmlns:p14="http://schemas.microsoft.com/office/powerpoint/2010/main" val="1043581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45F4E4-6C17-174A-119A-EA70020C1A0E}"/>
              </a:ext>
            </a:extLst>
          </p:cNvPr>
          <p:cNvSpPr txBox="1"/>
          <p:nvPr/>
        </p:nvSpPr>
        <p:spPr>
          <a:xfrm>
            <a:off x="275664" y="260579"/>
            <a:ext cx="81559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#check imbalance</a:t>
            </a:r>
          </a:p>
          <a:p>
            <a:r>
              <a:rPr lang="en-SG" err="1"/>
              <a:t>df</a:t>
            </a:r>
            <a:r>
              <a:rPr lang="en-SG"/>
              <a:t>["class"].</a:t>
            </a:r>
            <a:r>
              <a:rPr lang="en-SG" err="1"/>
              <a:t>value_counts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/>
              <a:t>X = </a:t>
            </a:r>
            <a:r>
              <a:rPr lang="en-US" err="1"/>
              <a:t>df.drop</a:t>
            </a:r>
            <a:r>
              <a:rPr lang="en-US"/>
              <a:t>(columns="class")</a:t>
            </a:r>
            <a:endParaRPr lang="en-SG"/>
          </a:p>
          <a:p>
            <a:r>
              <a:rPr lang="en-SG"/>
              <a:t>Y = </a:t>
            </a:r>
            <a:r>
              <a:rPr lang="en-SG" err="1"/>
              <a:t>df</a:t>
            </a:r>
            <a:r>
              <a:rPr lang="en-SG"/>
              <a:t>["class"]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sklearn.model_selection</a:t>
            </a:r>
            <a:r>
              <a:rPr lang="en-SG"/>
              <a:t> import </a:t>
            </a:r>
            <a:r>
              <a:rPr lang="en-SG" err="1"/>
              <a:t>train_test_split</a:t>
            </a:r>
            <a:endParaRPr lang="en-SG"/>
          </a:p>
          <a:p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X_test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, </a:t>
            </a:r>
            <a:r>
              <a:rPr lang="en-SG" err="1"/>
              <a:t>Y_test</a:t>
            </a:r>
            <a:r>
              <a:rPr lang="en-SG"/>
              <a:t> = </a:t>
            </a:r>
            <a:r>
              <a:rPr lang="en-SG" err="1"/>
              <a:t>train_test_split</a:t>
            </a:r>
            <a:r>
              <a:rPr lang="en-SG"/>
              <a:t>(X, Y, </a:t>
            </a:r>
            <a:r>
              <a:rPr lang="en-SG" err="1"/>
              <a:t>random_state</a:t>
            </a:r>
            <a:r>
              <a:rPr lang="en-SG"/>
              <a:t>=123)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79CD21-F41A-C29C-C65B-C2815105578C}"/>
              </a:ext>
            </a:extLst>
          </p:cNvPr>
          <p:cNvSpPr txBox="1"/>
          <p:nvPr/>
        </p:nvSpPr>
        <p:spPr>
          <a:xfrm>
            <a:off x="275664" y="3271935"/>
            <a:ext cx="65218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imblearn.over_sampling</a:t>
            </a:r>
            <a:r>
              <a:rPr lang="en-SG"/>
              <a:t> import SMOTE</a:t>
            </a:r>
          </a:p>
          <a:p>
            <a:endParaRPr lang="en-SG"/>
          </a:p>
          <a:p>
            <a:r>
              <a:rPr lang="en-SG" err="1"/>
              <a:t>Y_train.value_counts</a:t>
            </a:r>
            <a:r>
              <a:rPr lang="en-SG"/>
              <a:t>()</a:t>
            </a:r>
          </a:p>
          <a:p>
            <a:r>
              <a:rPr lang="en-SG"/>
              <a:t>model = SMOTE()</a:t>
            </a:r>
          </a:p>
          <a:p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 =</a:t>
            </a:r>
            <a:r>
              <a:rPr lang="en-SG" err="1"/>
              <a:t>model.fit_resample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85966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linear_model.LogisticRegression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55831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349623" y="2060353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ensemble.GradientBoostingClassifier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349623" y="3995654"/>
            <a:ext cx="7900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4037" y="871479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3832103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57200" y="1074383"/>
            <a:ext cx="8229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/>
              <a:t>X_train1, </a:t>
            </a:r>
            <a:r>
              <a:rPr lang="fr-FR" err="1"/>
              <a:t>X_validate</a:t>
            </a:r>
            <a:r>
              <a:rPr lang="fr-FR"/>
              <a:t>, Y_train1, </a:t>
            </a:r>
            <a:r>
              <a:rPr lang="fr-FR" err="1"/>
              <a:t>Y_validate</a:t>
            </a:r>
            <a:r>
              <a:rPr lang="fr-FR"/>
              <a:t> = </a:t>
            </a:r>
            <a:r>
              <a:rPr lang="fr-FR" err="1"/>
              <a:t>train_test_split</a:t>
            </a:r>
            <a:r>
              <a:rPr lang="fr-FR"/>
              <a:t>(</a:t>
            </a:r>
            <a:r>
              <a:rPr lang="fr-FR" err="1"/>
              <a:t>X_train,Y_train</a:t>
            </a:r>
            <a:r>
              <a:rPr lang="fr-FR"/>
              <a:t>)</a:t>
            </a:r>
          </a:p>
          <a:p>
            <a:endParaRPr lang="fr-FR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/>
              <a:t>Classifier Optimization</a:t>
            </a:r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57200" y="2017134"/>
            <a:ext cx="835719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for </a:t>
            </a:r>
            <a:r>
              <a:rPr lang="en-US" err="1"/>
              <a:t>i</a:t>
            </a:r>
            <a:r>
              <a:rPr lang="en-US"/>
              <a:t> in range(10):</a:t>
            </a:r>
          </a:p>
          <a:p>
            <a:r>
              <a:rPr lang="en-US"/>
              <a:t>    print(</a:t>
            </a:r>
            <a:r>
              <a:rPr lang="en-US" err="1"/>
              <a:t>i</a:t>
            </a:r>
            <a:r>
              <a:rPr lang="en-US"/>
              <a:t>)</a:t>
            </a:r>
          </a:p>
          <a:p>
            <a:r>
              <a:rPr lang="en-US"/>
              <a:t>    model = </a:t>
            </a:r>
            <a:r>
              <a:rPr lang="en-US" err="1"/>
              <a:t>DecisionTreeClassifier</a:t>
            </a:r>
            <a:r>
              <a:rPr lang="en-US"/>
              <a:t>(</a:t>
            </a:r>
            <a:r>
              <a:rPr lang="en-US" err="1"/>
              <a:t>max_depth</a:t>
            </a:r>
            <a:r>
              <a:rPr lang="en-US"/>
              <a:t> = i+1)</a:t>
            </a:r>
          </a:p>
          <a:p>
            <a:r>
              <a:rPr lang="en-US"/>
              <a:t>    </a:t>
            </a:r>
            <a:r>
              <a:rPr lang="en-US" err="1"/>
              <a:t>model.fit</a:t>
            </a:r>
            <a:r>
              <a:rPr lang="en-US"/>
              <a:t>(X_train1, Y_train1)</a:t>
            </a:r>
          </a:p>
          <a:p>
            <a:r>
              <a:rPr lang="en-US"/>
              <a:t>    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X_validate</a:t>
            </a:r>
            <a:r>
              <a:rPr lang="en-US"/>
              <a:t>)</a:t>
            </a:r>
          </a:p>
          <a:p>
            <a:r>
              <a:rPr lang="en-US"/>
              <a:t>    cm = </a:t>
            </a:r>
            <a:r>
              <a:rPr lang="en-US" err="1"/>
              <a:t>confusion_matrix</a:t>
            </a:r>
            <a:r>
              <a:rPr lang="en-US"/>
              <a:t>(</a:t>
            </a:r>
            <a:r>
              <a:rPr lang="en-US" err="1"/>
              <a:t>Y_validate</a:t>
            </a:r>
            <a:r>
              <a:rPr lang="en-US"/>
              <a:t>, pred)</a:t>
            </a:r>
          </a:p>
          <a:p>
            <a:r>
              <a:rPr lang="en-US"/>
              <a:t>    accuracy = (cm[0,0] + cm[1,1])/sum(sum(cm))</a:t>
            </a:r>
          </a:p>
          <a:p>
            <a:r>
              <a:rPr lang="en-US"/>
              <a:t>    print(accuracy)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73715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904779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F6D7-8957-43C6-A080-A52D1B36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93" y="382054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Example: Treynor Ratio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8081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0A99-F589-465E-92A9-0D37740B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Treynor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C0205E-9F26-4F64-9F97-3075620AA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1927224"/>
            <a:ext cx="3784601" cy="2645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8A8262-FC51-4C99-B6F1-1FD02159E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8" y="1927225"/>
            <a:ext cx="4288107" cy="236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7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EA2B-0609-462D-BED3-95C142277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9413" y="45920"/>
            <a:ext cx="2235339" cy="1143000"/>
          </a:xfrm>
        </p:spPr>
        <p:txBody>
          <a:bodyPr/>
          <a:lstStyle/>
          <a:p>
            <a:r>
              <a:rPr lang="en-US"/>
              <a:t>Select columns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F256A6-8F99-41DE-9E17-845B55B66001}"/>
              </a:ext>
            </a:extLst>
          </p:cNvPr>
          <p:cNvSpPr txBox="1"/>
          <p:nvPr/>
        </p:nvSpPr>
        <p:spPr>
          <a:xfrm>
            <a:off x="126252" y="448021"/>
            <a:ext cx="859244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import pandas as pd</a:t>
            </a:r>
          </a:p>
          <a:p>
            <a:r>
              <a:rPr lang="en-SG"/>
              <a:t>df = </a:t>
            </a:r>
            <a:r>
              <a:rPr lang="en-SG" err="1"/>
              <a:t>pd.read_csv</a:t>
            </a:r>
            <a:r>
              <a:rPr lang="en-SG"/>
              <a:t>("Treynor.csv")</a:t>
            </a:r>
          </a:p>
          <a:p>
            <a:endParaRPr lang="en-SG"/>
          </a:p>
          <a:p>
            <a:r>
              <a:rPr lang="en-SG" err="1"/>
              <a:t>df.isnull</a:t>
            </a:r>
            <a:r>
              <a:rPr lang="en-SG"/>
              <a:t>().any()</a:t>
            </a:r>
          </a:p>
          <a:p>
            <a:endParaRPr lang="en-SG"/>
          </a:p>
          <a:p>
            <a:r>
              <a:rPr lang="en-SG" sz="1800"/>
              <a:t>#pd.set_option('display.max_columns', 100)</a:t>
            </a:r>
          </a:p>
          <a:p>
            <a:r>
              <a:rPr lang="en-SG" sz="1800"/>
              <a:t>#pd.set_option('display.max_rows', 20)</a:t>
            </a:r>
          </a:p>
          <a:p>
            <a:endParaRPr lang="en-SG" sz="1800"/>
          </a:p>
          <a:p>
            <a:r>
              <a:rPr lang="en-SG"/>
              <a:t>#data not clean, hence use </a:t>
            </a:r>
            <a:r>
              <a:rPr lang="en-SG" err="1"/>
              <a:t>corr</a:t>
            </a:r>
            <a:endParaRPr lang="en-SG" sz="1800"/>
          </a:p>
          <a:p>
            <a:r>
              <a:rPr lang="en-SG" sz="1800"/>
              <a:t>c = </a:t>
            </a:r>
            <a:r>
              <a:rPr lang="en-SG" sz="1800" err="1"/>
              <a:t>df.corr</a:t>
            </a:r>
            <a:r>
              <a:rPr lang="en-SG" sz="1800"/>
              <a:t>()</a:t>
            </a:r>
          </a:p>
          <a:p>
            <a:r>
              <a:rPr lang="en-US" sz="1800"/>
              <a:t>c = c["fund_treynor_ratio_5years"]</a:t>
            </a:r>
            <a:endParaRPr lang="en-SG"/>
          </a:p>
          <a:p>
            <a:r>
              <a:rPr lang="en-SG" sz="1800"/>
              <a:t>print(c[c&gt;0.2].</a:t>
            </a:r>
            <a:r>
              <a:rPr lang="en-SG" sz="1800" err="1"/>
              <a:t>sort_values</a:t>
            </a:r>
            <a:r>
              <a:rPr lang="en-SG" sz="1800"/>
              <a:t>())</a:t>
            </a:r>
          </a:p>
          <a:p>
            <a:endParaRPr lang="en-SG" sz="1800"/>
          </a:p>
          <a:p>
            <a:r>
              <a:rPr lang="nb-NO"/>
              <a:t>#p</a:t>
            </a:r>
            <a:r>
              <a:rPr lang="nb-NO" sz="1800"/>
              <a:t>rint(df.isnull().sum().sort_values())</a:t>
            </a:r>
            <a:endParaRPr lang="en-SG" sz="1800"/>
          </a:p>
          <a:p>
            <a:endParaRPr lang="en-SG"/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df.loc</a:t>
            </a:r>
            <a:r>
              <a:rPr lang="en-US"/>
              <a:t>[:,["</a:t>
            </a:r>
            <a:r>
              <a:rPr lang="en-US" err="1"/>
              <a:t>investment_type</a:t>
            </a:r>
            <a:r>
              <a:rPr lang="en-US"/>
              <a:t>", "fund_return_5years", "</a:t>
            </a:r>
            <a:r>
              <a:rPr lang="en-US" err="1"/>
              <a:t>price_earnings_ratio</a:t>
            </a:r>
            <a:r>
              <a:rPr lang="en-US"/>
              <a:t>", '</a:t>
            </a:r>
            <a:r>
              <a:rPr lang="en-US" err="1"/>
              <a:t>sector_communication_services</a:t>
            </a:r>
            <a:r>
              <a:rPr lang="en-US"/>
              <a:t>', "</a:t>
            </a:r>
            <a:r>
              <a:rPr lang="en-US" err="1"/>
              <a:t>price_book_ratio</a:t>
            </a:r>
            <a:r>
              <a:rPr lang="en-US"/>
              <a:t>", "</a:t>
            </a:r>
            <a:r>
              <a:rPr lang="en-US" sz="1800"/>
              <a:t>fund_treynor_ratio_5years</a:t>
            </a:r>
            <a:r>
              <a:rPr lang="en-US"/>
              <a:t>"]]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129B8C-C7C9-619A-1D30-FFB745614ED2}"/>
              </a:ext>
            </a:extLst>
          </p:cNvPr>
          <p:cNvSpPr txBox="1"/>
          <p:nvPr/>
        </p:nvSpPr>
        <p:spPr>
          <a:xfrm>
            <a:off x="3923413" y="367495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df</a:t>
            </a:r>
            <a:r>
              <a:rPr lang="en-US"/>
              <a:t>["fund_return_5years"].</a:t>
            </a:r>
            <a:r>
              <a:rPr lang="en-US" err="1"/>
              <a:t>isnull</a:t>
            </a:r>
            <a:r>
              <a:rPr lang="en-US"/>
              <a:t>().sum()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1857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66D9-74FB-4CCE-8FCE-7BA95B63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Remove null and not a number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B3A64-7121-4076-B23E-56FB88B019A1}"/>
              </a:ext>
            </a:extLst>
          </p:cNvPr>
          <p:cNvSpPr txBox="1"/>
          <p:nvPr/>
        </p:nvSpPr>
        <p:spPr>
          <a:xfrm>
            <a:off x="457200" y="16987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#remove na</a:t>
            </a:r>
          </a:p>
          <a:p>
            <a:r>
              <a:rPr lang="pt-BR"/>
              <a:t>df=df.dropna()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B82876-E218-4D59-B019-270366A3798C}"/>
              </a:ext>
            </a:extLst>
          </p:cNvPr>
          <p:cNvSpPr txBox="1"/>
          <p:nvPr/>
        </p:nvSpPr>
        <p:spPr>
          <a:xfrm>
            <a:off x="511853" y="2841764"/>
            <a:ext cx="5620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>
                <a:solidFill>
                  <a:srgbClr val="FF0000"/>
                </a:solidFill>
              </a:rPr>
              <a:t>for 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 in </a:t>
            </a:r>
            <a:r>
              <a:rPr lang="en-SG" err="1">
                <a:solidFill>
                  <a:srgbClr val="FF0000"/>
                </a:solidFill>
              </a:rPr>
              <a:t>df.columns</a:t>
            </a:r>
            <a:r>
              <a:rPr lang="en-SG">
                <a:solidFill>
                  <a:srgbClr val="FF0000"/>
                </a:solidFill>
              </a:rPr>
              <a:t>:</a:t>
            </a:r>
          </a:p>
          <a:p>
            <a:r>
              <a:rPr lang="en-SG">
                <a:solidFill>
                  <a:srgbClr val="FF0000"/>
                </a:solidFill>
              </a:rPr>
              <a:t>    df1 = </a:t>
            </a:r>
            <a:r>
              <a:rPr lang="en-SG" err="1">
                <a:solidFill>
                  <a:srgbClr val="FF0000"/>
                </a:solidFill>
              </a:rPr>
              <a:t>pd.to_numeric</a:t>
            </a:r>
            <a:r>
              <a:rPr lang="en-SG">
                <a:solidFill>
                  <a:srgbClr val="FF0000"/>
                </a:solidFill>
              </a:rPr>
              <a:t>(df[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], errors='coerce')</a:t>
            </a:r>
          </a:p>
          <a:p>
            <a:r>
              <a:rPr lang="en-SG">
                <a:solidFill>
                  <a:srgbClr val="FF0000"/>
                </a:solidFill>
              </a:rPr>
              <a:t>    df=df[df1.notnull()] #make it to null then remove null</a:t>
            </a:r>
          </a:p>
          <a:p>
            <a:r>
              <a:rPr lang="en-SG">
                <a:solidFill>
                  <a:srgbClr val="FF0000"/>
                </a:solidFill>
              </a:rPr>
              <a:t>print(df)</a:t>
            </a:r>
          </a:p>
        </p:txBody>
      </p:sp>
    </p:spTree>
    <p:extLst>
      <p:ext uri="{BB962C8B-B14F-4D97-AF65-F5344CB8AC3E}">
        <p14:creationId xmlns:p14="http://schemas.microsoft.com/office/powerpoint/2010/main" val="3382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54A8-FB97-08BA-F1A0-8D758838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- Metrics</a:t>
            </a:r>
            <a:endParaRPr lang="en-SG" dirty="0"/>
          </a:p>
        </p:txBody>
      </p:sp>
      <p:pic>
        <p:nvPicPr>
          <p:cNvPr id="1026" name="Picture 2" descr="Evaluating Categorical Models. When you have categorical data you can… | by  Alex Mitrani | Towards Data Science">
            <a:extLst>
              <a:ext uri="{FF2B5EF4-FFF2-40B4-BE49-F238E27FC236}">
                <a16:creationId xmlns:a16="http://schemas.microsoft.com/office/drawing/2014/main" id="{44A2FDB6-2013-5570-346D-3F70DEC7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" y="3666600"/>
            <a:ext cx="2557632" cy="23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uating Categorical Models II: Sensitivity and Specificity | by Alex  Mitrani | Towards Data Science">
            <a:extLst>
              <a:ext uri="{FF2B5EF4-FFF2-40B4-BE49-F238E27FC236}">
                <a16:creationId xmlns:a16="http://schemas.microsoft.com/office/drawing/2014/main" id="{581D0A3A-A281-1625-CC2B-A2069C38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38" y="4746422"/>
            <a:ext cx="3834121" cy="13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30CFB10-8F08-395C-7D04-51A574DA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14" y="1400937"/>
            <a:ext cx="4361921" cy="25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485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47748-EE05-26A1-08FA-23826E318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Categorical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98ED3-45D6-69D9-6BF1-ACD30397EBF5}"/>
              </a:ext>
            </a:extLst>
          </p:cNvPr>
          <p:cNvSpPr txBox="1"/>
          <p:nvPr/>
        </p:nvSpPr>
        <p:spPr>
          <a:xfrm>
            <a:off x="611842" y="1706632"/>
            <a:ext cx="65083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df</a:t>
            </a:r>
            <a:r>
              <a:rPr lang="en-US"/>
              <a:t>["</a:t>
            </a:r>
            <a:r>
              <a:rPr lang="en-US" err="1"/>
              <a:t>investment_type</a:t>
            </a:r>
            <a:r>
              <a:rPr lang="en-US"/>
              <a:t>"].</a:t>
            </a:r>
            <a:r>
              <a:rPr lang="en-US" err="1"/>
              <a:t>value_counts</a:t>
            </a:r>
            <a:r>
              <a:rPr lang="en-US"/>
              <a:t>()</a:t>
            </a:r>
          </a:p>
          <a:p>
            <a:r>
              <a:rPr lang="en-SG"/>
              <a:t>dummy = </a:t>
            </a:r>
            <a:r>
              <a:rPr lang="en-SG" err="1"/>
              <a:t>pd.get_dummies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["</a:t>
            </a:r>
            <a:r>
              <a:rPr lang="en-SG" err="1"/>
              <a:t>investment_type</a:t>
            </a:r>
            <a:r>
              <a:rPr lang="en-SG"/>
              <a:t>"])</a:t>
            </a:r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df.merge</a:t>
            </a:r>
            <a:r>
              <a:rPr lang="en-US"/>
              <a:t>(dummy, </a:t>
            </a:r>
            <a:r>
              <a:rPr lang="en-US" err="1"/>
              <a:t>left_index</a:t>
            </a:r>
            <a:r>
              <a:rPr lang="en-US"/>
              <a:t>=True, </a:t>
            </a:r>
            <a:r>
              <a:rPr lang="en-US" err="1"/>
              <a:t>right_index</a:t>
            </a:r>
            <a:r>
              <a:rPr lang="en-US"/>
              <a:t>=True)</a:t>
            </a:r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df.drop</a:t>
            </a:r>
            <a:r>
              <a:rPr lang="en-US"/>
              <a:t>(columns="</a:t>
            </a:r>
            <a:r>
              <a:rPr lang="en-US" err="1"/>
              <a:t>investment_type</a:t>
            </a:r>
            <a:r>
              <a:rPr lang="en-US"/>
              <a:t>")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592616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describe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C7113-424D-4C79-9D73-8110AE3CDF55}"/>
              </a:ext>
            </a:extLst>
          </p:cNvPr>
          <p:cNvSpPr txBox="1"/>
          <p:nvPr/>
        </p:nvSpPr>
        <p:spPr>
          <a:xfrm>
            <a:off x="596900" y="178307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df.describe</a:t>
            </a:r>
            <a:r>
              <a:rPr lang="en-SG"/>
              <a:t>()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87310-3CE8-4E03-95A0-B6179EC4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228850"/>
            <a:ext cx="31242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83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85C3-A9AC-4CEE-BE9C-B339DF20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 &amp; Boxplot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25639-5F6F-4985-9542-7B4614DD973B}"/>
              </a:ext>
            </a:extLst>
          </p:cNvPr>
          <p:cNvSpPr txBox="1"/>
          <p:nvPr/>
        </p:nvSpPr>
        <p:spPr>
          <a:xfrm>
            <a:off x="559942" y="1662109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/>
              <a:t>df.hist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=(10,10))</a:t>
            </a:r>
          </a:p>
          <a:p>
            <a:endParaRPr lang="en-SG"/>
          </a:p>
          <a:p>
            <a:r>
              <a:rPr lang="en-SG" err="1"/>
              <a:t>df.boxplot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=(20,10))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F191E-A57A-49C2-91A5-BEA220237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555" y="3683916"/>
            <a:ext cx="3290777" cy="2146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FCD79-73D2-4504-B330-51649435B32D}"/>
              </a:ext>
            </a:extLst>
          </p:cNvPr>
          <p:cNvSpPr txBox="1"/>
          <p:nvPr/>
        </p:nvSpPr>
        <p:spPr>
          <a:xfrm>
            <a:off x="4217542" y="1868805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#optional</a:t>
            </a:r>
          </a:p>
          <a:p>
            <a:r>
              <a:rPr lang="en-SG"/>
              <a:t>import </a:t>
            </a:r>
            <a:r>
              <a:rPr lang="en-SG" err="1"/>
              <a:t>matplotlib.pyplot</a:t>
            </a:r>
            <a:r>
              <a:rPr lang="en-SG"/>
              <a:t> as </a:t>
            </a:r>
            <a:r>
              <a:rPr lang="en-SG" err="1"/>
              <a:t>plt</a:t>
            </a:r>
            <a:endParaRPr lang="en-SG"/>
          </a:p>
          <a:p>
            <a:r>
              <a:rPr lang="en-SG" err="1"/>
              <a:t>plt.boxplot</a:t>
            </a:r>
            <a:r>
              <a:rPr lang="en-SG"/>
              <a:t>(</a:t>
            </a:r>
            <a:r>
              <a:rPr lang="en-SG" err="1"/>
              <a:t>df</a:t>
            </a:r>
            <a:r>
              <a:rPr lang="en-SG"/>
              <a:t>)</a:t>
            </a:r>
          </a:p>
          <a:p>
            <a:r>
              <a:rPr lang="en-SG"/>
              <a:t>#https://www.machinelearningplus.com/plots/top-50-matplotlib-visualizations-the-master-plots-python/</a:t>
            </a:r>
          </a:p>
        </p:txBody>
      </p:sp>
    </p:spTree>
    <p:extLst>
      <p:ext uri="{BB962C8B-B14F-4D97-AF65-F5344CB8AC3E}">
        <p14:creationId xmlns:p14="http://schemas.microsoft.com/office/powerpoint/2010/main" val="3455927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552F-B88E-4957-97D4-74E3F1108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Correlation – check co-linearity, the relationship between the independent variable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DFAEC-6A4E-47EB-ADE0-C3E5E4FB7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31" y="1589019"/>
            <a:ext cx="3133725" cy="1076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377EE-8890-4057-A3A5-478C7C8C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7" y="3375286"/>
            <a:ext cx="3370263" cy="2404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C5CD70-5404-4750-95E1-6D2AE3E388DA}"/>
              </a:ext>
            </a:extLst>
          </p:cNvPr>
          <p:cNvSpPr txBox="1"/>
          <p:nvPr/>
        </p:nvSpPr>
        <p:spPr>
          <a:xfrm>
            <a:off x="248771" y="1998223"/>
            <a:ext cx="52645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import seaborn as </a:t>
            </a:r>
            <a:r>
              <a:rPr lang="en-US" err="1"/>
              <a:t>sns</a:t>
            </a:r>
            <a:endParaRPr lang="en-US"/>
          </a:p>
          <a:p>
            <a:r>
              <a:rPr lang="en-US" err="1"/>
              <a:t>sns.heatmap</a:t>
            </a:r>
            <a:r>
              <a:rPr lang="en-US"/>
              <a:t>(</a:t>
            </a:r>
            <a:r>
              <a:rPr lang="en-US" err="1"/>
              <a:t>df.corr</a:t>
            </a:r>
            <a:r>
              <a:rPr lang="en-US"/>
              <a:t>())</a:t>
            </a:r>
          </a:p>
          <a:p>
            <a:endParaRPr lang="en-US"/>
          </a:p>
          <a:p>
            <a:r>
              <a:rPr lang="en-US" err="1"/>
              <a:t>sns.catplot</a:t>
            </a:r>
            <a:r>
              <a:rPr lang="en-US"/>
              <a:t>(data=</a:t>
            </a:r>
            <a:r>
              <a:rPr lang="en-US" err="1"/>
              <a:t>df,x</a:t>
            </a:r>
            <a:r>
              <a:rPr lang="en-US"/>
              <a:t>="</a:t>
            </a:r>
            <a:r>
              <a:rPr lang="en-US" err="1"/>
              <a:t>investment_type</a:t>
            </a:r>
            <a:r>
              <a:rPr lang="en-US"/>
              <a:t>", y="</a:t>
            </a:r>
            <a:r>
              <a:rPr lang="en-US" err="1"/>
              <a:t>price_book_ratio</a:t>
            </a:r>
            <a:r>
              <a:rPr lang="en-US"/>
              <a:t>", kind="bar")</a:t>
            </a:r>
          </a:p>
          <a:p>
            <a:endParaRPr lang="en-US"/>
          </a:p>
          <a:p>
            <a:r>
              <a:rPr lang="en-US"/>
              <a:t>#https://medium.com/geekculture/8-best-seaborn-visualizations-20143a4b3b2f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5111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225D-D626-E0B5-E601-1F7BB727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pyplot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0E449-7670-9B6F-BB16-89E811CD23D2}"/>
              </a:ext>
            </a:extLst>
          </p:cNvPr>
          <p:cNvSpPr txBox="1"/>
          <p:nvPr/>
        </p:nvSpPr>
        <p:spPr>
          <a:xfrm>
            <a:off x="457200" y="1967584"/>
            <a:ext cx="745639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from matplotlib import </a:t>
            </a:r>
            <a:r>
              <a:rPr lang="en-US" err="1"/>
              <a:t>pyplot</a:t>
            </a:r>
            <a:r>
              <a:rPr lang="en-US"/>
              <a:t> as </a:t>
            </a:r>
            <a:r>
              <a:rPr lang="en-US" err="1"/>
              <a:t>plt</a:t>
            </a:r>
            <a:endParaRPr lang="en-US"/>
          </a:p>
          <a:p>
            <a:r>
              <a:rPr lang="en-SG" err="1"/>
              <a:t>plt.scatter</a:t>
            </a:r>
            <a:r>
              <a:rPr lang="en-SG"/>
              <a:t>(df.fund_return_5years, </a:t>
            </a:r>
            <a:r>
              <a:rPr lang="en-SG" err="1"/>
              <a:t>df.price_earnings_ratio</a:t>
            </a:r>
            <a:r>
              <a:rPr lang="en-SG"/>
              <a:t>)</a:t>
            </a:r>
          </a:p>
          <a:p>
            <a:r>
              <a:rPr lang="en-SG" err="1"/>
              <a:t>plt.scatter</a:t>
            </a:r>
            <a:r>
              <a:rPr lang="en-SG"/>
              <a:t>(df.fund_return_5years, </a:t>
            </a:r>
            <a:r>
              <a:rPr lang="en-SG" err="1"/>
              <a:t>df.price_book_ratio</a:t>
            </a:r>
            <a:r>
              <a:rPr lang="en-SG"/>
              <a:t>)</a:t>
            </a:r>
          </a:p>
          <a:p>
            <a:r>
              <a:rPr lang="en-SG" err="1"/>
              <a:t>plt.xlabel</a:t>
            </a:r>
            <a:r>
              <a:rPr lang="en-SG"/>
              <a:t>(“Fund")</a:t>
            </a:r>
          </a:p>
          <a:p>
            <a:r>
              <a:rPr lang="en-SG" err="1"/>
              <a:t>plt.ylabel</a:t>
            </a:r>
            <a:r>
              <a:rPr lang="en-SG"/>
              <a:t>("Relative")</a:t>
            </a:r>
          </a:p>
          <a:p>
            <a:r>
              <a:rPr lang="en-SG" err="1"/>
              <a:t>plt.title</a:t>
            </a:r>
            <a:r>
              <a:rPr lang="en-SG"/>
              <a:t>("Fund vs Relative")</a:t>
            </a:r>
          </a:p>
          <a:p>
            <a:r>
              <a:rPr lang="en-SG" err="1"/>
              <a:t>plt.legend</a:t>
            </a:r>
            <a:r>
              <a:rPr lang="en-SG"/>
              <a:t>(["</a:t>
            </a:r>
            <a:r>
              <a:rPr lang="en-SG" err="1"/>
              <a:t>price_earnings_ratio</a:t>
            </a:r>
            <a:r>
              <a:rPr lang="en-SG"/>
              <a:t>", "</a:t>
            </a:r>
            <a:r>
              <a:rPr lang="en-SG" err="1"/>
              <a:t>price_book_ratio</a:t>
            </a:r>
            <a:r>
              <a:rPr lang="en-SG"/>
              <a:t>"])</a:t>
            </a:r>
          </a:p>
          <a:p>
            <a:r>
              <a:rPr lang="en-SG" err="1"/>
              <a:t>plt.show</a:t>
            </a:r>
            <a:r>
              <a:rPr lang="en-SG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801793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7793-75DD-42D6-8DF2-3B92078D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58" y="0"/>
            <a:ext cx="8229600" cy="1143000"/>
          </a:xfrm>
        </p:spPr>
        <p:txBody>
          <a:bodyPr/>
          <a:lstStyle/>
          <a:p>
            <a:r>
              <a:rPr lang="en-US"/>
              <a:t>Normalization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061C05-BB69-4726-B3CE-F4AF109889F8}"/>
              </a:ext>
            </a:extLst>
          </p:cNvPr>
          <p:cNvSpPr txBox="1"/>
          <p:nvPr/>
        </p:nvSpPr>
        <p:spPr>
          <a:xfrm>
            <a:off x="354458" y="1715451"/>
            <a:ext cx="73614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scipy</a:t>
            </a:r>
            <a:r>
              <a:rPr lang="en-SG"/>
              <a:t> import stats</a:t>
            </a:r>
          </a:p>
          <a:p>
            <a:r>
              <a:rPr lang="en-SG"/>
              <a:t>X["</a:t>
            </a:r>
            <a:r>
              <a:rPr lang="en-SG" err="1"/>
              <a:t>sector_communication_services</a:t>
            </a:r>
            <a:r>
              <a:rPr lang="en-SG"/>
              <a:t>"] = </a:t>
            </a:r>
            <a:r>
              <a:rPr lang="en-SG" err="1"/>
              <a:t>stats.zscore</a:t>
            </a:r>
            <a:r>
              <a:rPr lang="en-SG"/>
              <a:t>(X["</a:t>
            </a:r>
            <a:r>
              <a:rPr lang="en-SG" err="1"/>
              <a:t>sector_communication_services</a:t>
            </a:r>
            <a:r>
              <a:rPr lang="en-SG"/>
              <a:t>"])</a:t>
            </a:r>
            <a:endParaRPr lang="en-SG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BA0E3-7328-40F9-9CE8-BE41E751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906" y="3211232"/>
            <a:ext cx="4848225" cy="308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1C8161-4925-36DA-B860-A518740D8E26}"/>
              </a:ext>
            </a:extLst>
          </p:cNvPr>
          <p:cNvSpPr txBox="1"/>
          <p:nvPr/>
        </p:nvSpPr>
        <p:spPr>
          <a:xfrm>
            <a:off x="4774019" y="69700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err="1">
                <a:solidFill>
                  <a:srgbClr val="FF0000"/>
                </a:solidFill>
              </a:rPr>
              <a:t>pd.set_option</a:t>
            </a:r>
            <a:r>
              <a:rPr lang="en-SG">
                <a:solidFill>
                  <a:srgbClr val="FF0000"/>
                </a:solidFill>
              </a:rPr>
              <a:t>('</a:t>
            </a:r>
            <a:r>
              <a:rPr lang="en-SG" err="1">
                <a:solidFill>
                  <a:srgbClr val="FF0000"/>
                </a:solidFill>
              </a:rPr>
              <a:t>display.max_rows</a:t>
            </a:r>
            <a:r>
              <a:rPr lang="en-SG">
                <a:solidFill>
                  <a:srgbClr val="FF0000"/>
                </a:solidFill>
              </a:rPr>
              <a:t>', 10)</a:t>
            </a:r>
          </a:p>
          <a:p>
            <a:r>
              <a:rPr lang="en-SG">
                <a:solidFill>
                  <a:srgbClr val="FF0000"/>
                </a:solidFill>
              </a:rPr>
              <a:t>for 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 in </a:t>
            </a:r>
            <a:r>
              <a:rPr lang="en-SG" err="1">
                <a:solidFill>
                  <a:srgbClr val="FF0000"/>
                </a:solidFill>
              </a:rPr>
              <a:t>X.columns</a:t>
            </a:r>
            <a:r>
              <a:rPr lang="en-SG">
                <a:solidFill>
                  <a:srgbClr val="FF0000"/>
                </a:solidFill>
              </a:rPr>
              <a:t>:</a:t>
            </a:r>
          </a:p>
          <a:p>
            <a:r>
              <a:rPr lang="en-SG">
                <a:solidFill>
                  <a:srgbClr val="FF0000"/>
                </a:solidFill>
              </a:rPr>
              <a:t>    X[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]=</a:t>
            </a:r>
            <a:r>
              <a:rPr lang="en-SG" err="1">
                <a:solidFill>
                  <a:srgbClr val="FF0000"/>
                </a:solidFill>
              </a:rPr>
              <a:t>stats.zscore</a:t>
            </a:r>
            <a:r>
              <a:rPr lang="en-SG">
                <a:solidFill>
                  <a:srgbClr val="FF0000"/>
                </a:solidFill>
              </a:rPr>
              <a:t>(X[</a:t>
            </a:r>
            <a:r>
              <a:rPr lang="en-SG" err="1">
                <a:solidFill>
                  <a:srgbClr val="FF0000"/>
                </a:solidFill>
              </a:rPr>
              <a:t>i</a:t>
            </a:r>
            <a:r>
              <a:rPr lang="en-SG">
                <a:solidFill>
                  <a:srgbClr val="FF0000"/>
                </a:solidFill>
              </a:rPr>
              <a:t>].</a:t>
            </a:r>
            <a:r>
              <a:rPr lang="en-SG" err="1">
                <a:solidFill>
                  <a:srgbClr val="FF0000"/>
                </a:solidFill>
              </a:rPr>
              <a:t>astype</a:t>
            </a:r>
            <a:r>
              <a:rPr lang="en-SG">
                <a:solidFill>
                  <a:srgbClr val="FF0000"/>
                </a:solidFill>
              </a:rPr>
              <a:t>(</a:t>
            </a:r>
            <a:r>
              <a:rPr lang="en-SG" err="1">
                <a:solidFill>
                  <a:srgbClr val="FF0000"/>
                </a:solidFill>
              </a:rPr>
              <a:t>np.float</a:t>
            </a:r>
            <a:r>
              <a:rPr lang="en-SG">
                <a:solidFill>
                  <a:srgbClr val="FF0000"/>
                </a:solidFill>
              </a:rPr>
              <a:t>))</a:t>
            </a:r>
          </a:p>
          <a:p>
            <a:r>
              <a:rPr lang="en-SG">
                <a:solidFill>
                  <a:srgbClr val="FF0000"/>
                </a:solidFill>
              </a:rPr>
              <a:t>print(X)</a:t>
            </a:r>
          </a:p>
        </p:txBody>
      </p:sp>
    </p:spTree>
    <p:extLst>
      <p:ext uri="{BB962C8B-B14F-4D97-AF65-F5344CB8AC3E}">
        <p14:creationId xmlns:p14="http://schemas.microsoft.com/office/powerpoint/2010/main" val="3772046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5155-C9E3-45C2-8F74-7C39BF39E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X and Y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6A40-8863-477F-9DB4-3E0CD52B2C7E}"/>
              </a:ext>
            </a:extLst>
          </p:cNvPr>
          <p:cNvSpPr txBox="1"/>
          <p:nvPr/>
        </p:nvSpPr>
        <p:spPr>
          <a:xfrm>
            <a:off x="584200" y="1917682"/>
            <a:ext cx="7099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X = </a:t>
            </a:r>
            <a:r>
              <a:rPr lang="en-US" err="1"/>
              <a:t>df.drop</a:t>
            </a:r>
            <a:r>
              <a:rPr lang="en-US"/>
              <a:t>(columns= "</a:t>
            </a:r>
            <a:r>
              <a:rPr lang="en-US" sz="1800"/>
              <a:t> fund_treynor_ratio_5years </a:t>
            </a:r>
            <a:r>
              <a:rPr lang="en-US"/>
              <a:t>")</a:t>
            </a:r>
          </a:p>
          <a:p>
            <a:r>
              <a:rPr lang="en-SG"/>
              <a:t>Y = </a:t>
            </a:r>
            <a:r>
              <a:rPr lang="en-SG" err="1"/>
              <a:t>df</a:t>
            </a:r>
            <a:r>
              <a:rPr lang="en-SG"/>
              <a:t>[</a:t>
            </a:r>
            <a:r>
              <a:rPr lang="en-US"/>
              <a:t>"</a:t>
            </a:r>
            <a:r>
              <a:rPr lang="en-US" sz="1800"/>
              <a:t> fund_treynor_ratio_5years </a:t>
            </a:r>
            <a:r>
              <a:rPr lang="en-US"/>
              <a:t>"]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74486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4AFC-8E3E-4931-8FD6-FB1B1478C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Test Split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32063E-441E-4116-B2B5-91DD3FA4F8A2}"/>
              </a:ext>
            </a:extLst>
          </p:cNvPr>
          <p:cNvSpPr txBox="1"/>
          <p:nvPr/>
        </p:nvSpPr>
        <p:spPr>
          <a:xfrm>
            <a:off x="457200" y="2014488"/>
            <a:ext cx="8445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#split train test</a:t>
            </a:r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sklearn.model_selection</a:t>
            </a:r>
            <a:r>
              <a:rPr lang="en-SG"/>
              <a:t> import </a:t>
            </a:r>
            <a:r>
              <a:rPr lang="en-SG" err="1"/>
              <a:t>train_test_split</a:t>
            </a:r>
            <a:endParaRPr lang="en-SG"/>
          </a:p>
          <a:p>
            <a:endParaRPr lang="en-SG"/>
          </a:p>
          <a:p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X_test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, </a:t>
            </a:r>
            <a:r>
              <a:rPr lang="en-SG" err="1"/>
              <a:t>Y_test</a:t>
            </a:r>
            <a:r>
              <a:rPr lang="en-SG"/>
              <a:t> = </a:t>
            </a:r>
            <a:r>
              <a:rPr lang="en-SG" err="1"/>
              <a:t>train_test_split</a:t>
            </a:r>
            <a:r>
              <a:rPr lang="en-SG"/>
              <a:t>(X, Y, </a:t>
            </a:r>
            <a:r>
              <a:rPr lang="en-SG" err="1"/>
              <a:t>random_state</a:t>
            </a:r>
            <a:r>
              <a:rPr lang="en-SG"/>
              <a:t>=123)</a:t>
            </a:r>
          </a:p>
        </p:txBody>
      </p:sp>
    </p:spTree>
    <p:extLst>
      <p:ext uri="{BB962C8B-B14F-4D97-AF65-F5344CB8AC3E}">
        <p14:creationId xmlns:p14="http://schemas.microsoft.com/office/powerpoint/2010/main" val="1110306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7928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4844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322728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</a:t>
            </a:r>
            <a:r>
              <a:rPr lang="en-SG" err="1"/>
              <a:t>random_state</a:t>
            </a:r>
            <a:r>
              <a:rPr lang="en-SG"/>
              <a:t>=123)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467830" y="4258947"/>
            <a:ext cx="81315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4310" y="1227785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315234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54F1-2FE7-D25C-47A3-3DCF6AED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33747"/>
            <a:ext cx="8229600" cy="1143000"/>
          </a:xfrm>
        </p:spPr>
        <p:txBody>
          <a:bodyPr/>
          <a:lstStyle/>
          <a:p>
            <a:r>
              <a:rPr lang="en-US" dirty="0"/>
              <a:t>Metrics (Graph)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B58BB-9A82-24B6-4FF1-E9282F1F068F}"/>
              </a:ext>
            </a:extLst>
          </p:cNvPr>
          <p:cNvSpPr txBox="1"/>
          <p:nvPr/>
        </p:nvSpPr>
        <p:spPr>
          <a:xfrm>
            <a:off x="4196827" y="14009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plot_roc_curve</a:t>
            </a:r>
            <a:endParaRPr lang="en-SG" dirty="0"/>
          </a:p>
          <a:p>
            <a:r>
              <a:rPr lang="en-SG" dirty="0" err="1"/>
              <a:t>plot_roc_curve</a:t>
            </a:r>
            <a:r>
              <a:rPr lang="en-SG" dirty="0"/>
              <a:t>(</a:t>
            </a:r>
            <a:r>
              <a:rPr lang="en-SG" dirty="0" err="1"/>
              <a:t>model,X_test,Y_test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FB27-905E-6EF4-F454-D999556C5ABB}"/>
              </a:ext>
            </a:extLst>
          </p:cNvPr>
          <p:cNvSpPr txBox="1"/>
          <p:nvPr/>
        </p:nvSpPr>
        <p:spPr>
          <a:xfrm>
            <a:off x="4356848" y="4017115"/>
            <a:ext cx="47871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plot_precision_recall_curve</a:t>
            </a:r>
            <a:endParaRPr lang="en-US" sz="1400" dirty="0"/>
          </a:p>
          <a:p>
            <a:r>
              <a:rPr lang="en-SG" sz="1400" dirty="0" err="1"/>
              <a:t>plot_precision_recall_curve</a:t>
            </a:r>
            <a:r>
              <a:rPr lang="en-SG" sz="1400" dirty="0"/>
              <a:t>(</a:t>
            </a:r>
            <a:r>
              <a:rPr lang="en-SG" sz="1400" dirty="0" err="1"/>
              <a:t>model,X_test,Y_test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When you force the false negative to go down, the speed of increasing false positive?? VV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97AD0-6A3A-1F1B-3CF2-9A87C7E0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4" y="3720893"/>
            <a:ext cx="3763676" cy="255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0DA50-9D7B-ACC6-E27D-6FB51F01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" y="1091686"/>
            <a:ext cx="3547715" cy="2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0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/>
              <a:t>Regressor Optimization (</a:t>
            </a:r>
            <a:r>
              <a:rPr lang="en-SG" err="1"/>
              <a:t>max_depth</a:t>
            </a:r>
            <a:r>
              <a:rPr lang="en-SG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8201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8462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FCAAC-D190-D7BB-D49D-2D686DEBB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4147273"/>
            <a:ext cx="8229600" cy="1143000"/>
          </a:xfrm>
        </p:spPr>
        <p:txBody>
          <a:bodyPr/>
          <a:lstStyle/>
          <a:p>
            <a:r>
              <a:rPr lang="en-SG"/>
              <a:t>Extra: For regression only: VIF, QQ, ANOVA</a:t>
            </a:r>
          </a:p>
        </p:txBody>
      </p:sp>
    </p:spTree>
    <p:extLst>
      <p:ext uri="{BB962C8B-B14F-4D97-AF65-F5344CB8AC3E}">
        <p14:creationId xmlns:p14="http://schemas.microsoft.com/office/powerpoint/2010/main" val="18021604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0EFFD-F510-40F3-B46C-DBC86DF5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06" y="1747778"/>
            <a:ext cx="1963324" cy="1017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CF367-56A8-45CF-BFAD-68358752B938}"/>
              </a:ext>
            </a:extLst>
          </p:cNvPr>
          <p:cNvSpPr txBox="1"/>
          <p:nvPr/>
        </p:nvSpPr>
        <p:spPr>
          <a:xfrm>
            <a:off x="383241" y="3183988"/>
            <a:ext cx="830355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pd.DataFrame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["feature"] = 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["VIF"] = [</a:t>
            </a:r>
            <a:r>
              <a:rPr lang="en-SG" dirty="0" err="1">
                <a:solidFill>
                  <a:srgbClr val="FF0000"/>
                </a:solidFill>
              </a:rPr>
              <a:t>variance_inflation_factor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X.values</a:t>
            </a:r>
            <a:r>
              <a:rPr lang="en-SG" dirty="0">
                <a:solidFill>
                  <a:srgbClr val="FF0000"/>
                </a:solidFill>
              </a:rPr>
              <a:t>,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) for </a:t>
            </a:r>
            <a:r>
              <a:rPr lang="en-SG" dirty="0" err="1">
                <a:solidFill>
                  <a:srgbClr val="FF0000"/>
                </a:solidFill>
              </a:rPr>
              <a:t>i</a:t>
            </a:r>
            <a:r>
              <a:rPr lang="en-SG" dirty="0">
                <a:solidFill>
                  <a:srgbClr val="FF0000"/>
                </a:solidFill>
              </a:rPr>
              <a:t> in range(</a:t>
            </a:r>
            <a:r>
              <a:rPr lang="en-SG" dirty="0" err="1">
                <a:solidFill>
                  <a:srgbClr val="FF0000"/>
                </a:solidFill>
              </a:rPr>
              <a:t>len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X.columns</a:t>
            </a:r>
            <a:r>
              <a:rPr lang="en-SG" dirty="0">
                <a:solidFill>
                  <a:srgbClr val="FF0000"/>
                </a:solidFill>
              </a:rPr>
              <a:t>))]</a:t>
            </a:r>
          </a:p>
          <a:p>
            <a:r>
              <a:rPr lang="en-SG" dirty="0">
                <a:solidFill>
                  <a:srgbClr val="FF0000"/>
                </a:solidFill>
              </a:rPr>
              <a:t>print(</a:t>
            </a:r>
            <a:r>
              <a:rPr lang="en-SG" dirty="0" err="1">
                <a:solidFill>
                  <a:srgbClr val="FF0000"/>
                </a:solidFill>
              </a:rPr>
              <a:t>vif_data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AFA267-F322-47C0-9C78-9F003F22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2267"/>
            <a:ext cx="8229600" cy="1143000"/>
          </a:xfrm>
        </p:spPr>
        <p:txBody>
          <a:bodyPr/>
          <a:lstStyle/>
          <a:p>
            <a:r>
              <a:rPr lang="en-SG"/>
              <a:t>Optional : Check Collinearity</a:t>
            </a:r>
            <a:br>
              <a:rPr lang="en-SG"/>
            </a:b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23848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2082-2980-4382-B77B-9101508F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733" y="2451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/>
              <a:t>Optional: QQ plot - </a:t>
            </a:r>
            <a:r>
              <a:rPr lang="en-US"/>
              <a:t>check heteroskedasticity – residual must be normally distributed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0F757-E63A-495B-8108-096ED1142DB3}"/>
              </a:ext>
            </a:extLst>
          </p:cNvPr>
          <p:cNvSpPr txBox="1"/>
          <p:nvPr/>
        </p:nvSpPr>
        <p:spPr>
          <a:xfrm>
            <a:off x="457200" y="191740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02A535-65C3-46F1-9BAA-BA9B4ABC8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763" y="1568866"/>
            <a:ext cx="3930659" cy="436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11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C70C-1D35-4609-A854-35DF183DB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3" y="173681"/>
            <a:ext cx="2462631" cy="2165482"/>
          </a:xfrm>
        </p:spPr>
        <p:txBody>
          <a:bodyPr/>
          <a:lstStyle/>
          <a:p>
            <a:r>
              <a:rPr lang="en-US"/>
              <a:t>Optional: </a:t>
            </a:r>
            <a:r>
              <a:rPr lang="en-US" err="1"/>
              <a:t>Anova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C2D19-5F0E-4682-8AE9-866777E19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3" y="3105954"/>
            <a:ext cx="5574051" cy="2802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77BA8B-F206-4D76-B8C7-EFCD95CBC141}"/>
              </a:ext>
            </a:extLst>
          </p:cNvPr>
          <p:cNvSpPr txBox="1"/>
          <p:nvPr/>
        </p:nvSpPr>
        <p:spPr>
          <a:xfrm>
            <a:off x="3020669" y="624155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966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CF6D0-3EA0-4825-A05F-B8292EB7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AIC </a:t>
            </a:r>
            <a:r>
              <a:rPr lang="en-US" err="1"/>
              <a:t>Rsq</a:t>
            </a:r>
            <a:r>
              <a:rPr lang="en-US"/>
              <a:t> RMSE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B8E8-1D28-4808-9CA0-6E6C4C0D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79" y="4552793"/>
            <a:ext cx="3584610" cy="1197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2FEF6C-61C4-4387-BAC3-45392366F764}"/>
              </a:ext>
            </a:extLst>
          </p:cNvPr>
          <p:cNvSpPr/>
          <p:nvPr/>
        </p:nvSpPr>
        <p:spPr>
          <a:xfrm>
            <a:off x="1566675" y="4747178"/>
            <a:ext cx="2029280" cy="53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F2E6A-A0BC-43F3-A81E-E1970EF728E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595955" y="4973210"/>
            <a:ext cx="878306" cy="41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720140-6E70-4EB6-BC43-F934DE1BD404}"/>
              </a:ext>
            </a:extLst>
          </p:cNvPr>
          <p:cNvSpPr txBox="1"/>
          <p:nvPr/>
        </p:nvSpPr>
        <p:spPr>
          <a:xfrm>
            <a:off x="4619584" y="4706599"/>
            <a:ext cx="51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RSS</a:t>
            </a:r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B0BAD-E3A8-4DFF-B8DF-C335864F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83" y="626460"/>
            <a:ext cx="4174312" cy="2455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54B81-3667-47B5-8972-BFF25B7D7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35" y="2847789"/>
            <a:ext cx="2809875" cy="138112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58C0925-6945-4BE4-A25C-CAC47E9A110D}"/>
              </a:ext>
            </a:extLst>
          </p:cNvPr>
          <p:cNvCxnSpPr/>
          <p:nvPr/>
        </p:nvCxnSpPr>
        <p:spPr>
          <a:xfrm flipH="1">
            <a:off x="2261308" y="1437027"/>
            <a:ext cx="750013" cy="50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F0C9BF-C1D2-416A-8926-74007464E41A}"/>
              </a:ext>
            </a:extLst>
          </p:cNvPr>
          <p:cNvCxnSpPr>
            <a:endCxn id="13" idx="0"/>
          </p:cNvCxnSpPr>
          <p:nvPr/>
        </p:nvCxnSpPr>
        <p:spPr>
          <a:xfrm flipH="1">
            <a:off x="1880973" y="2653404"/>
            <a:ext cx="307423" cy="1943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CB79D5-F538-472A-8916-D908DF0E78E9}"/>
              </a:ext>
            </a:extLst>
          </p:cNvPr>
          <p:cNvSpPr txBox="1"/>
          <p:nvPr/>
        </p:nvSpPr>
        <p:spPr>
          <a:xfrm>
            <a:off x="5712431" y="3904179"/>
            <a:ext cx="2955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RMSE no K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AIC reduce the weight of error but increase the weight of # of independent variable</a:t>
            </a:r>
          </a:p>
          <a:p>
            <a:pPr marL="342900" indent="-342900">
              <a:buFont typeface="+mj-lt"/>
              <a:buAutoNum type="arabicPeriod"/>
            </a:pPr>
            <a:r>
              <a:rPr lang="en-SG" err="1"/>
              <a:t>Rsq</a:t>
            </a:r>
            <a:r>
              <a:rPr lang="en-SG"/>
              <a:t> using TSS, like ratio style, therefore max is 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6325B4-7E09-4F99-935D-1BDDD1FA4EE6}"/>
              </a:ext>
            </a:extLst>
          </p:cNvPr>
          <p:cNvSpPr/>
          <p:nvPr/>
        </p:nvSpPr>
        <p:spPr>
          <a:xfrm>
            <a:off x="478707" y="1937466"/>
            <a:ext cx="2059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/>
              <a:t>AIC = 2k + n ln(RSS)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97798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42C9-8DFC-4A55-B0CF-83EDB839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Considerations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02B6-1531-4EB3-9C1C-E573B3033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Multicollinearity – Relationship Between Variable</a:t>
            </a:r>
          </a:p>
          <a:p>
            <a:r>
              <a:rPr lang="en-SG"/>
              <a:t>Time Series – Correlation between the rows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F8FB-0DC3-40AB-870E-95FB69F9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17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26F1B-E901-4B75-86CF-84BF5035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have you learnt?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E059A-2DF8-41A4-A202-6EC53B27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Regression as Prediction</a:t>
            </a:r>
          </a:p>
          <a:p>
            <a:r>
              <a:rPr lang="en-US"/>
              <a:t>Types of Regression</a:t>
            </a:r>
          </a:p>
          <a:p>
            <a:r>
              <a:rPr lang="en-US"/>
              <a:t>Other consideration</a:t>
            </a:r>
          </a:p>
          <a:p>
            <a:pPr marL="0" indent="0">
              <a:buNone/>
            </a:pP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93481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Material (Optional)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Shwartz</a:t>
            </a:r>
            <a:r>
              <a:rPr lang="en-US"/>
              <a:t> </a:t>
            </a:r>
            <a:r>
              <a:rPr lang="en-US" err="1"/>
              <a:t>Pg</a:t>
            </a:r>
            <a:r>
              <a:rPr lang="en-US"/>
              <a:t> 124 to 130 </a:t>
            </a:r>
            <a:r>
              <a:rPr lang="en-US">
                <a:hlinkClick r:id="rId2"/>
              </a:rPr>
              <a:t>https://www.dropbox.com/s/ed9s6zyrtjgc7dk/Shwartz.pdf?dl=0</a:t>
            </a:r>
            <a:endParaRPr lang="en-US"/>
          </a:p>
          <a:p>
            <a:r>
              <a:rPr lang="en-US"/>
              <a:t>Video</a:t>
            </a:r>
          </a:p>
          <a:p>
            <a:pPr lvl="1"/>
            <a:r>
              <a:rPr lang="en-SG">
                <a:hlinkClick r:id="rId3"/>
              </a:rPr>
              <a:t>https://www.youtube.com/watch?v=WWqE7YHR4Jc&amp;t=440s</a:t>
            </a:r>
            <a:endParaRPr lang="en-SG"/>
          </a:p>
          <a:p>
            <a:pPr lvl="1"/>
            <a:r>
              <a:rPr lang="en-SG">
                <a:hlinkClick r:id="rId4"/>
              </a:rPr>
              <a:t>https://www.youtube.com/watch?v=aq8VU5KLmkY</a:t>
            </a:r>
            <a:endParaRPr lang="en-SG"/>
          </a:p>
          <a:p>
            <a:r>
              <a:rPr lang="en-SG"/>
              <a:t>Homework (optional) 25 Questions</a:t>
            </a:r>
          </a:p>
          <a:p>
            <a:pPr lvl="1"/>
            <a:r>
              <a:rPr lang="en-SG">
                <a:hlinkClick r:id="rId5"/>
              </a:rPr>
              <a:t>https://blog.uwgb.edu/bansalg/statistics-data-analytics/linear-regression/</a:t>
            </a:r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24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Continuous metrics - RMSE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9123" y="4986167"/>
            <a:ext cx="21336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6" y="4201977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15880" y="4381770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17471" y="2244498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876598" y="4354228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65904" y="2599792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066733" y="4354228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30332" y="2945983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36970" y="4927833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466493" y="3306454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16473" y="3843772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55" y="3910566"/>
            <a:ext cx="4832928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922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D0D94-A019-4628-A5C4-69B21E54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86" y="4231506"/>
            <a:ext cx="8229600" cy="1143000"/>
          </a:xfrm>
        </p:spPr>
        <p:txBody>
          <a:bodyPr/>
          <a:lstStyle/>
          <a:p>
            <a:r>
              <a:rPr lang="en-US"/>
              <a:t>Thank you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6012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7347F08B3B4A96C14A574E7D6F6C" ma:contentTypeVersion="14" ma:contentTypeDescription="Create a new document." ma:contentTypeScope="" ma:versionID="c6765643fe111fcec81f83a5c4177b75">
  <xsd:schema xmlns:xsd="http://www.w3.org/2001/XMLSchema" xmlns:xs="http://www.w3.org/2001/XMLSchema" xmlns:p="http://schemas.microsoft.com/office/2006/metadata/properties" xmlns:ns3="375f7e3a-ad13-4f08-87d6-220e8dc7d5fe" xmlns:ns4="da78e243-11cc-4a33-8087-34002b870865" targetNamespace="http://schemas.microsoft.com/office/2006/metadata/properties" ma:root="true" ma:fieldsID="df04ff0bb76a0c6754e57f48703a1747" ns3:_="" ns4:_="">
    <xsd:import namespace="375f7e3a-ad13-4f08-87d6-220e8dc7d5fe"/>
    <xsd:import namespace="da78e243-11cc-4a33-8087-34002b870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f7e3a-ad13-4f08-87d6-220e8dc7d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8e243-11cc-4a33-8087-34002b870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D82BED-8FA3-4463-A2FD-1AE31367F9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f7e3a-ad13-4f08-87d6-220e8dc7d5fe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C2C9DE-C811-4406-9A96-B5F84A419B8F}">
  <ds:schemaRefs>
    <ds:schemaRef ds:uri="http://www.w3.org/XML/1998/namespace"/>
    <ds:schemaRef ds:uri="http://purl.org/dc/elements/1.1/"/>
    <ds:schemaRef ds:uri="da78e243-11cc-4a33-8087-34002b870865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375f7e3a-ad13-4f08-87d6-220e8dc7d5fe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7121</Words>
  <Application>Microsoft Office PowerPoint</Application>
  <PresentationFormat>On-screen Show (4:3)</PresentationFormat>
  <Paragraphs>853</Paragraphs>
  <Slides>90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9" baseType="lpstr">
      <vt:lpstr>Arial</vt:lpstr>
      <vt:lpstr>Calibri</vt:lpstr>
      <vt:lpstr>Cambria Math</vt:lpstr>
      <vt:lpstr>Consolas</vt:lpstr>
      <vt:lpstr>Times</vt:lpstr>
      <vt:lpstr>Times New Roman</vt:lpstr>
      <vt:lpstr>Wingdings</vt:lpstr>
      <vt:lpstr>Office Theme</vt:lpstr>
      <vt:lpstr>1_Office Theme</vt:lpstr>
      <vt:lpstr>Regression</vt:lpstr>
      <vt:lpstr>Reading before class</vt:lpstr>
      <vt:lpstr>Agenda</vt:lpstr>
      <vt:lpstr>Part I Regression Theory</vt:lpstr>
      <vt:lpstr>PowerPoint Presentation</vt:lpstr>
      <vt:lpstr>Linear Regression Model Line</vt:lpstr>
      <vt:lpstr>Categorical - Metrics</vt:lpstr>
      <vt:lpstr>Metrics (Graph)</vt:lpstr>
      <vt:lpstr>Continuous metrics - RMSE</vt:lpstr>
      <vt:lpstr>ANOVA Table</vt:lpstr>
      <vt:lpstr>Types of Regression</vt:lpstr>
      <vt:lpstr>Shape of regression</vt:lpstr>
      <vt:lpstr>Shape of regression</vt:lpstr>
      <vt:lpstr>Application</vt:lpstr>
      <vt:lpstr>Regression Interview Questions (Can we answer all after this class)</vt:lpstr>
      <vt:lpstr>Limitation: Hilpisch Page 34</vt:lpstr>
      <vt:lpstr>What is heteroscedasticity?</vt:lpstr>
      <vt:lpstr>How to interpret a Q-Q plot in a Linear regression model? </vt:lpstr>
      <vt:lpstr>Multi-Collinearity – Check VIF</vt:lpstr>
      <vt:lpstr>What are the disadvantages of the linear model?</vt:lpstr>
      <vt:lpstr>Others</vt:lpstr>
      <vt:lpstr>Comparison Regression, Decision Tree and Neural Network</vt:lpstr>
      <vt:lpstr>Part II Programming</vt:lpstr>
      <vt:lpstr>PowerPoint Presentation</vt:lpstr>
      <vt:lpstr>Machine Learning Process</vt:lpstr>
      <vt:lpstr>Machine Learning Process</vt:lpstr>
      <vt:lpstr>Machine Learning Process</vt:lpstr>
      <vt:lpstr>Matplotlib.pyplot</vt:lpstr>
      <vt:lpstr>Machine Learning Process</vt:lpstr>
      <vt:lpstr>Machine Learning Process</vt:lpstr>
      <vt:lpstr>Classifier</vt:lpstr>
      <vt:lpstr>Classifier</vt:lpstr>
      <vt:lpstr>Regressor</vt:lpstr>
      <vt:lpstr>Regressor</vt:lpstr>
      <vt:lpstr>Save model and load model</vt:lpstr>
      <vt:lpstr>For Tree - Classifier Optimization</vt:lpstr>
      <vt:lpstr>For Tree - Regressor Optimization</vt:lpstr>
      <vt:lpstr>For Regression - VIF</vt:lpstr>
      <vt:lpstr>For Regression – QQ, Anova</vt:lpstr>
      <vt:lpstr>Part III Examples</vt:lpstr>
      <vt:lpstr>Linear Regression</vt:lpstr>
      <vt:lpstr>Data Analysis: When $S Strengthen, will DBS share price up or down?</vt:lpstr>
      <vt:lpstr>Regression in R</vt:lpstr>
      <vt:lpstr>Regression: model=lm(dt$DBS ~ dt$SGD) summary(model)</vt:lpstr>
      <vt:lpstr>Activity : What to Predict DBS Share Price base on the formula generated?</vt:lpstr>
      <vt:lpstr>What does the formula means?</vt:lpstr>
      <vt:lpstr>Error</vt:lpstr>
      <vt:lpstr>Plot Graph</vt:lpstr>
      <vt:lpstr>Non-Linear Model</vt:lpstr>
      <vt:lpstr>PowerPoint Presentation</vt:lpstr>
      <vt:lpstr>Use Python</vt:lpstr>
      <vt:lpstr>Dump parameter to external file and load</vt:lpstr>
      <vt:lpstr>Other model</vt:lpstr>
      <vt:lpstr>Flask (Back End)</vt:lpstr>
      <vt:lpstr>Front End HTML</vt:lpstr>
      <vt:lpstr>Virtual Environment (Optional)</vt:lpstr>
      <vt:lpstr>Example: Bankruptcy Data</vt:lpstr>
      <vt:lpstr>Import data</vt:lpstr>
      <vt:lpstr>Data Visualization</vt:lpstr>
      <vt:lpstr>pyplotlib</vt:lpstr>
      <vt:lpstr>PowerPoint Presentation</vt:lpstr>
      <vt:lpstr>Classifier</vt:lpstr>
      <vt:lpstr>Classifier</vt:lpstr>
      <vt:lpstr>Classifier Optimization</vt:lpstr>
      <vt:lpstr>Save model and load model</vt:lpstr>
      <vt:lpstr>Example: Treynor Ratio</vt:lpstr>
      <vt:lpstr>Treynor</vt:lpstr>
      <vt:lpstr>Select columns</vt:lpstr>
      <vt:lpstr>Remove null and not a number</vt:lpstr>
      <vt:lpstr>Categorical Input</vt:lpstr>
      <vt:lpstr>describe</vt:lpstr>
      <vt:lpstr>Histogram &amp; Boxplot</vt:lpstr>
      <vt:lpstr>Correlation – check co-linearity, the relationship between the independent variable</vt:lpstr>
      <vt:lpstr>pyplot</vt:lpstr>
      <vt:lpstr>Normalization</vt:lpstr>
      <vt:lpstr>Split X and Y</vt:lpstr>
      <vt:lpstr>Train Test Split</vt:lpstr>
      <vt:lpstr>Regressor</vt:lpstr>
      <vt:lpstr>Regressor</vt:lpstr>
      <vt:lpstr>Regressor Optimization (max_depth)</vt:lpstr>
      <vt:lpstr>Save model and load model</vt:lpstr>
      <vt:lpstr>Extra: For regression only: VIF, QQ, ANOVA</vt:lpstr>
      <vt:lpstr>Optional : Check Collinearity </vt:lpstr>
      <vt:lpstr>Optional: QQ plot - check heteroskedasticity – residual must be normally distributed</vt:lpstr>
      <vt:lpstr>Optional: Anova</vt:lpstr>
      <vt:lpstr>AIC Rsq RMSE</vt:lpstr>
      <vt:lpstr>Other Considerations</vt:lpstr>
      <vt:lpstr>What have you learnt?</vt:lpstr>
      <vt:lpstr>Reading Material (Optional)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27</cp:revision>
  <dcterms:created xsi:type="dcterms:W3CDTF">2017-05-14T01:29:56Z</dcterms:created>
  <dcterms:modified xsi:type="dcterms:W3CDTF">2022-12-21T04:38:40Z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0x010100DAEF7347F08B3B4A96C14A574E7D6F6C</vt:lpwstr>
  </property>
</Properties>
</file>